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>
  <p:sldMasterIdLst>
    <p:sldMasterId id="2147483803" r:id="rId4"/>
    <p:sldMasterId id="2147483974" r:id="rId5"/>
    <p:sldMasterId id="2147484000" r:id="rId6"/>
  </p:sldMasterIdLst>
  <p:notesMasterIdLst>
    <p:notesMasterId r:id="rId22"/>
  </p:notesMasterIdLst>
  <p:handoutMasterIdLst>
    <p:handoutMasterId r:id="rId23"/>
  </p:handoutMasterIdLst>
  <p:sldIdLst>
    <p:sldId id="1774" r:id="rId7"/>
    <p:sldId id="1792" r:id="rId8"/>
    <p:sldId id="1791" r:id="rId9"/>
    <p:sldId id="1789" r:id="rId10"/>
    <p:sldId id="1793" r:id="rId11"/>
    <p:sldId id="1801" r:id="rId12"/>
    <p:sldId id="1802" r:id="rId13"/>
    <p:sldId id="1794" r:id="rId14"/>
    <p:sldId id="1798" r:id="rId15"/>
    <p:sldId id="1799" r:id="rId16"/>
    <p:sldId id="1795" r:id="rId17"/>
    <p:sldId id="1796" r:id="rId18"/>
    <p:sldId id="1797" r:id="rId19"/>
    <p:sldId id="1800" r:id="rId20"/>
    <p:sldId id="1763" r:id="rId21"/>
  </p:sldIdLst>
  <p:sldSz cx="14630400" cy="8229600"/>
  <p:notesSz cx="6858000" cy="9144000"/>
  <p:embeddedFontLst>
    <p:embeddedFont>
      <p:font typeface="Bahnschrift Light" panose="020B0502040204020203" pitchFamily="34" charset="0"/>
      <p:regular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Consolas" panose="020B0609020204030204" pitchFamily="49" charset="0"/>
      <p:regular r:id="rId29"/>
      <p:bold r:id="rId30"/>
      <p:italic r:id="rId31"/>
      <p:boldItalic r:id="rId32"/>
    </p:embeddedFont>
    <p:embeddedFont>
      <p:font typeface="Corbel" panose="020B0503020204020204" pitchFamily="34" charset="0"/>
      <p:regular r:id="rId33"/>
      <p:bold r:id="rId34"/>
      <p:italic r:id="rId35"/>
      <p:boldItalic r:id="rId36"/>
    </p:embeddedFont>
    <p:embeddedFont>
      <p:font typeface="Segoe UI" panose="020B0502040204020203" pitchFamily="34" charset="0"/>
      <p:regular r:id="rId37"/>
      <p:bold r:id="rId38"/>
      <p:italic r:id="rId39"/>
      <p:boldItalic r:id="rId40"/>
    </p:embeddedFont>
    <p:embeddedFont>
      <p:font typeface="Segoe UI Light" panose="020B0502040204020203" pitchFamily="34" charset="0"/>
      <p:regular r:id="rId41"/>
      <p:italic r:id="rId42"/>
    </p:embeddedFont>
    <p:embeddedFont>
      <p:font typeface="Segoe UI Semibold" panose="020B0702040204020203" pitchFamily="34" charset="0"/>
      <p:bold r:id="rId43"/>
      <p:boldItalic r:id="rId44"/>
    </p:embeddedFont>
    <p:embeddedFont>
      <p:font typeface="Segoe UI Semilight" panose="020B0402040204020203" pitchFamily="34" charset="0"/>
      <p:regular r:id="rId45"/>
      <p:italic r:id="rId46"/>
    </p:embeddedFont>
  </p:embeddedFontLst>
  <p:defaultTextStyle>
    <a:defPPr>
      <a:defRPr lang="en-US"/>
    </a:defPPr>
    <a:lvl1pPr marL="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1pPr>
    <a:lvl2pPr marL="54864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2pPr>
    <a:lvl3pPr marL="109728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3pPr>
    <a:lvl4pPr marL="164592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4pPr>
    <a:lvl5pPr marL="219456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5pPr>
    <a:lvl6pPr marL="274320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6pPr>
    <a:lvl7pPr marL="329184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7pPr>
    <a:lvl8pPr marL="384048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8pPr>
    <a:lvl9pPr marL="438912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92">
          <p15:clr>
            <a:srgbClr val="A4A3A4"/>
          </p15:clr>
        </p15:guide>
        <p15:guide id="2" pos="460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8D3"/>
    <a:srgbClr val="000000"/>
    <a:srgbClr val="76CEEA"/>
    <a:srgbClr val="50E6FF"/>
    <a:srgbClr val="243A5E"/>
    <a:srgbClr val="9FCB3A"/>
    <a:srgbClr val="0C59A4"/>
    <a:srgbClr val="505050"/>
    <a:srgbClr val="E6E6E6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32" autoAdjust="0"/>
    <p:restoredTop sz="92015" autoAdjust="0"/>
  </p:normalViewPr>
  <p:slideViewPr>
    <p:cSldViewPr snapToGrid="0" snapToObjects="1">
      <p:cViewPr varScale="1">
        <p:scale>
          <a:sx n="48" d="100"/>
          <a:sy n="48" d="100"/>
        </p:scale>
        <p:origin x="12" y="12"/>
      </p:cViewPr>
      <p:guideLst>
        <p:guide orient="horz" pos="2592"/>
        <p:guide pos="4608"/>
      </p:guideLst>
    </p:cSldViewPr>
  </p:slideViewPr>
  <p:outlineViewPr>
    <p:cViewPr>
      <p:scale>
        <a:sx n="33" d="100"/>
        <a:sy n="33" d="100"/>
      </p:scale>
      <p:origin x="0" y="-1154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96" d="100"/>
          <a:sy n="96" d="100"/>
        </p:scale>
        <p:origin x="1764" y="8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font" Target="fonts/font3.fntdata"/><Relationship Id="rId39" Type="http://schemas.openxmlformats.org/officeDocument/2006/relationships/font" Target="fonts/font16.fntdata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34" Type="http://schemas.openxmlformats.org/officeDocument/2006/relationships/font" Target="fonts/font11.fntdata"/><Relationship Id="rId42" Type="http://schemas.openxmlformats.org/officeDocument/2006/relationships/font" Target="fonts/font19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font" Target="fonts/font15.fntdata"/><Relationship Id="rId46" Type="http://schemas.openxmlformats.org/officeDocument/2006/relationships/font" Target="fonts/font23.fntdata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font" Target="fonts/font6.fntdata"/><Relationship Id="rId41" Type="http://schemas.openxmlformats.org/officeDocument/2006/relationships/font" Target="fonts/font18.fntdata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font" Target="fonts/font17.fntdata"/><Relationship Id="rId45" Type="http://schemas.openxmlformats.org/officeDocument/2006/relationships/font" Target="fonts/font22.fntdata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handoutMaster" Target="handoutMasters/handout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49" Type="http://schemas.openxmlformats.org/officeDocument/2006/relationships/theme" Target="theme/theme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font" Target="fonts/font8.fntdata"/><Relationship Id="rId44" Type="http://schemas.openxmlformats.org/officeDocument/2006/relationships/font" Target="fonts/font21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43" Type="http://schemas.openxmlformats.org/officeDocument/2006/relationships/font" Target="fonts/font20.fntdata"/><Relationship Id="rId48" Type="http://schemas.openxmlformats.org/officeDocument/2006/relationships/viewProps" Target="viewProps.xml"/><Relationship Id="rId8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A6FF7A0-9447-4D9C-98F7-37FE540FA2C3}" type="doc">
      <dgm:prSet loTypeId="urn:microsoft.com/office/officeart/2009/layout/CircleArrowProcess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1A2288AE-F811-4106-BE5D-3126B5FEFC88}">
      <dgm:prSet phldrT="[Text]"/>
      <dgm:spPr/>
      <dgm:t>
        <a:bodyPr/>
        <a:lstStyle/>
        <a:p>
          <a:r>
            <a:rPr lang="en-US" b="1" dirty="0">
              <a:solidFill>
                <a:srgbClr val="7030A0"/>
              </a:solidFill>
            </a:rPr>
            <a:t>Plan</a:t>
          </a:r>
          <a:endParaRPr lang="en-IN" b="1" dirty="0">
            <a:solidFill>
              <a:srgbClr val="7030A0"/>
            </a:solidFill>
          </a:endParaRPr>
        </a:p>
      </dgm:t>
    </dgm:pt>
    <dgm:pt modelId="{81F5CACD-B78D-4368-9723-E3E3DEC462A1}" type="parTrans" cxnId="{CF452955-E741-4FF1-955C-DFDF5B755143}">
      <dgm:prSet/>
      <dgm:spPr/>
      <dgm:t>
        <a:bodyPr/>
        <a:lstStyle/>
        <a:p>
          <a:endParaRPr lang="en-IN"/>
        </a:p>
      </dgm:t>
    </dgm:pt>
    <dgm:pt modelId="{AFAE5590-C94C-4C95-B3CA-02747EAB8CA4}" type="sibTrans" cxnId="{CF452955-E741-4FF1-955C-DFDF5B755143}">
      <dgm:prSet/>
      <dgm:spPr/>
      <dgm:t>
        <a:bodyPr/>
        <a:lstStyle/>
        <a:p>
          <a:endParaRPr lang="en-IN"/>
        </a:p>
      </dgm:t>
    </dgm:pt>
    <dgm:pt modelId="{BA15FBF1-D925-43FA-B69F-6E8784EED171}">
      <dgm:prSet phldrT="[Text]"/>
      <dgm:spPr/>
      <dgm:t>
        <a:bodyPr/>
        <a:lstStyle/>
        <a:p>
          <a:r>
            <a:rPr lang="en-US" b="1" dirty="0">
              <a:solidFill>
                <a:srgbClr val="00B050"/>
              </a:solidFill>
            </a:rPr>
            <a:t>Apply</a:t>
          </a:r>
          <a:endParaRPr lang="en-IN" b="1" dirty="0">
            <a:solidFill>
              <a:srgbClr val="00B050"/>
            </a:solidFill>
          </a:endParaRPr>
        </a:p>
      </dgm:t>
    </dgm:pt>
    <dgm:pt modelId="{F40E289A-717E-4955-89C5-1AD1B97DA2D4}" type="parTrans" cxnId="{F1A1982A-DDCA-4C1C-8647-F075C94819B7}">
      <dgm:prSet/>
      <dgm:spPr/>
      <dgm:t>
        <a:bodyPr/>
        <a:lstStyle/>
        <a:p>
          <a:endParaRPr lang="en-IN"/>
        </a:p>
      </dgm:t>
    </dgm:pt>
    <dgm:pt modelId="{9580CD16-6025-4C32-BF01-864DF74B463C}" type="sibTrans" cxnId="{F1A1982A-DDCA-4C1C-8647-F075C94819B7}">
      <dgm:prSet/>
      <dgm:spPr/>
      <dgm:t>
        <a:bodyPr/>
        <a:lstStyle/>
        <a:p>
          <a:endParaRPr lang="en-IN"/>
        </a:p>
      </dgm:t>
    </dgm:pt>
    <dgm:pt modelId="{2C20F169-A50E-4977-B864-FF6EE4894354}">
      <dgm:prSet phldrT="[Text]"/>
      <dgm:spPr/>
      <dgm:t>
        <a:bodyPr/>
        <a:lstStyle/>
        <a:p>
          <a:r>
            <a:rPr lang="en-US" b="1" dirty="0">
              <a:solidFill>
                <a:srgbClr val="C00000"/>
              </a:solidFill>
            </a:rPr>
            <a:t>Destroy</a:t>
          </a:r>
          <a:endParaRPr lang="en-IN" b="1" dirty="0">
            <a:solidFill>
              <a:srgbClr val="C00000"/>
            </a:solidFill>
          </a:endParaRPr>
        </a:p>
      </dgm:t>
    </dgm:pt>
    <dgm:pt modelId="{CADF2688-51E4-4ACF-BDD5-F5E6A7338AE2}" type="parTrans" cxnId="{E1CEF3D1-F3A5-4A5E-9FC5-C94D876E1FE7}">
      <dgm:prSet/>
      <dgm:spPr/>
      <dgm:t>
        <a:bodyPr/>
        <a:lstStyle/>
        <a:p>
          <a:endParaRPr lang="en-IN"/>
        </a:p>
      </dgm:t>
    </dgm:pt>
    <dgm:pt modelId="{600A2B95-E64C-478C-BD86-12B7013AEF34}" type="sibTrans" cxnId="{E1CEF3D1-F3A5-4A5E-9FC5-C94D876E1FE7}">
      <dgm:prSet/>
      <dgm:spPr/>
      <dgm:t>
        <a:bodyPr/>
        <a:lstStyle/>
        <a:p>
          <a:endParaRPr lang="en-IN"/>
        </a:p>
      </dgm:t>
    </dgm:pt>
    <dgm:pt modelId="{5CCC863F-F26F-47AC-8F89-4D25AA5F593B}" type="pres">
      <dgm:prSet presAssocID="{CA6FF7A0-9447-4D9C-98F7-37FE540FA2C3}" presName="Name0" presStyleCnt="0">
        <dgm:presLayoutVars>
          <dgm:chMax val="7"/>
          <dgm:chPref val="7"/>
          <dgm:dir/>
          <dgm:animLvl val="lvl"/>
        </dgm:presLayoutVars>
      </dgm:prSet>
      <dgm:spPr/>
    </dgm:pt>
    <dgm:pt modelId="{4B422C0C-0C0D-47BB-AB74-EF3E6B1CCD4F}" type="pres">
      <dgm:prSet presAssocID="{1A2288AE-F811-4106-BE5D-3126B5FEFC88}" presName="Accent1" presStyleCnt="0"/>
      <dgm:spPr/>
    </dgm:pt>
    <dgm:pt modelId="{36B94C48-CE5E-4D0E-9C8D-2842C4DBF6BC}" type="pres">
      <dgm:prSet presAssocID="{1A2288AE-F811-4106-BE5D-3126B5FEFC88}" presName="Accent" presStyleLbl="node1" presStyleIdx="0" presStyleCnt="3"/>
      <dgm:spPr/>
    </dgm:pt>
    <dgm:pt modelId="{527AA14E-BDC0-449E-B05D-E49F2C15A4B9}" type="pres">
      <dgm:prSet presAssocID="{1A2288AE-F811-4106-BE5D-3126B5FEFC88}" presName="Parent1" presStyleLbl="revTx" presStyleIdx="0" presStyleCnt="3">
        <dgm:presLayoutVars>
          <dgm:chMax val="1"/>
          <dgm:chPref val="1"/>
          <dgm:bulletEnabled val="1"/>
        </dgm:presLayoutVars>
      </dgm:prSet>
      <dgm:spPr/>
    </dgm:pt>
    <dgm:pt modelId="{CBA17BA0-DEAB-456F-8E71-39D4DC4FAA6B}" type="pres">
      <dgm:prSet presAssocID="{BA15FBF1-D925-43FA-B69F-6E8784EED171}" presName="Accent2" presStyleCnt="0"/>
      <dgm:spPr/>
    </dgm:pt>
    <dgm:pt modelId="{62E2EDFD-7720-491A-AB65-F46F70C6B5A0}" type="pres">
      <dgm:prSet presAssocID="{BA15FBF1-D925-43FA-B69F-6E8784EED171}" presName="Accent" presStyleLbl="node1" presStyleIdx="1" presStyleCnt="3"/>
      <dgm:spPr/>
    </dgm:pt>
    <dgm:pt modelId="{436CD306-F930-4603-BB73-C4C037FE81BD}" type="pres">
      <dgm:prSet presAssocID="{BA15FBF1-D925-43FA-B69F-6E8784EED171}" presName="Parent2" presStyleLbl="revTx" presStyleIdx="1" presStyleCnt="3">
        <dgm:presLayoutVars>
          <dgm:chMax val="1"/>
          <dgm:chPref val="1"/>
          <dgm:bulletEnabled val="1"/>
        </dgm:presLayoutVars>
      </dgm:prSet>
      <dgm:spPr/>
    </dgm:pt>
    <dgm:pt modelId="{B69D95C5-4C25-4490-93E7-53F8A99598DE}" type="pres">
      <dgm:prSet presAssocID="{2C20F169-A50E-4977-B864-FF6EE4894354}" presName="Accent3" presStyleCnt="0"/>
      <dgm:spPr/>
    </dgm:pt>
    <dgm:pt modelId="{127EF995-8732-48E7-B2A1-5340CB6D1A6F}" type="pres">
      <dgm:prSet presAssocID="{2C20F169-A50E-4977-B864-FF6EE4894354}" presName="Accent" presStyleLbl="node1" presStyleIdx="2" presStyleCnt="3"/>
      <dgm:spPr/>
    </dgm:pt>
    <dgm:pt modelId="{63D00E84-22B2-4019-8DFD-6ED204CEDAEC}" type="pres">
      <dgm:prSet presAssocID="{2C20F169-A50E-4977-B864-FF6EE4894354}" presName="Parent3" presStyleLbl="revTx" presStyleIdx="2" presStyleCnt="3">
        <dgm:presLayoutVars>
          <dgm:chMax val="1"/>
          <dgm:chPref val="1"/>
          <dgm:bulletEnabled val="1"/>
        </dgm:presLayoutVars>
      </dgm:prSet>
      <dgm:spPr/>
    </dgm:pt>
  </dgm:ptLst>
  <dgm:cxnLst>
    <dgm:cxn modelId="{9F87011C-EDE3-4BCE-A5AE-DADEEC9A6E12}" type="presOf" srcId="{BA15FBF1-D925-43FA-B69F-6E8784EED171}" destId="{436CD306-F930-4603-BB73-C4C037FE81BD}" srcOrd="0" destOrd="0" presId="urn:microsoft.com/office/officeart/2009/layout/CircleArrowProcess"/>
    <dgm:cxn modelId="{F1A1982A-DDCA-4C1C-8647-F075C94819B7}" srcId="{CA6FF7A0-9447-4D9C-98F7-37FE540FA2C3}" destId="{BA15FBF1-D925-43FA-B69F-6E8784EED171}" srcOrd="1" destOrd="0" parTransId="{F40E289A-717E-4955-89C5-1AD1B97DA2D4}" sibTransId="{9580CD16-6025-4C32-BF01-864DF74B463C}"/>
    <dgm:cxn modelId="{85BE472F-0760-4E9E-9061-61600E4309AA}" type="presOf" srcId="{2C20F169-A50E-4977-B864-FF6EE4894354}" destId="{63D00E84-22B2-4019-8DFD-6ED204CEDAEC}" srcOrd="0" destOrd="0" presId="urn:microsoft.com/office/officeart/2009/layout/CircleArrowProcess"/>
    <dgm:cxn modelId="{CF452955-E741-4FF1-955C-DFDF5B755143}" srcId="{CA6FF7A0-9447-4D9C-98F7-37FE540FA2C3}" destId="{1A2288AE-F811-4106-BE5D-3126B5FEFC88}" srcOrd="0" destOrd="0" parTransId="{81F5CACD-B78D-4368-9723-E3E3DEC462A1}" sibTransId="{AFAE5590-C94C-4C95-B3CA-02747EAB8CA4}"/>
    <dgm:cxn modelId="{E1CEF3D1-F3A5-4A5E-9FC5-C94D876E1FE7}" srcId="{CA6FF7A0-9447-4D9C-98F7-37FE540FA2C3}" destId="{2C20F169-A50E-4977-B864-FF6EE4894354}" srcOrd="2" destOrd="0" parTransId="{CADF2688-51E4-4ACF-BDD5-F5E6A7338AE2}" sibTransId="{600A2B95-E64C-478C-BD86-12B7013AEF34}"/>
    <dgm:cxn modelId="{E42B56D7-E3F2-4A93-92DF-A09CD9FCE7A6}" type="presOf" srcId="{CA6FF7A0-9447-4D9C-98F7-37FE540FA2C3}" destId="{5CCC863F-F26F-47AC-8F89-4D25AA5F593B}" srcOrd="0" destOrd="0" presId="urn:microsoft.com/office/officeart/2009/layout/CircleArrowProcess"/>
    <dgm:cxn modelId="{B4EB5EE5-CD8F-4CA6-AA1C-38976D33D07B}" type="presOf" srcId="{1A2288AE-F811-4106-BE5D-3126B5FEFC88}" destId="{527AA14E-BDC0-449E-B05D-E49F2C15A4B9}" srcOrd="0" destOrd="0" presId="urn:microsoft.com/office/officeart/2009/layout/CircleArrowProcess"/>
    <dgm:cxn modelId="{97B0EDDB-8E65-45A5-8334-8D8D7FFA5F8A}" type="presParOf" srcId="{5CCC863F-F26F-47AC-8F89-4D25AA5F593B}" destId="{4B422C0C-0C0D-47BB-AB74-EF3E6B1CCD4F}" srcOrd="0" destOrd="0" presId="urn:microsoft.com/office/officeart/2009/layout/CircleArrowProcess"/>
    <dgm:cxn modelId="{5A70C4CC-0014-4796-BD54-115880F19E08}" type="presParOf" srcId="{4B422C0C-0C0D-47BB-AB74-EF3E6B1CCD4F}" destId="{36B94C48-CE5E-4D0E-9C8D-2842C4DBF6BC}" srcOrd="0" destOrd="0" presId="urn:microsoft.com/office/officeart/2009/layout/CircleArrowProcess"/>
    <dgm:cxn modelId="{B97FC2FB-F708-4EB5-9C24-8B89B058EE50}" type="presParOf" srcId="{5CCC863F-F26F-47AC-8F89-4D25AA5F593B}" destId="{527AA14E-BDC0-449E-B05D-E49F2C15A4B9}" srcOrd="1" destOrd="0" presId="urn:microsoft.com/office/officeart/2009/layout/CircleArrowProcess"/>
    <dgm:cxn modelId="{CA4FD34B-B277-4D9D-9C52-20698AD71B31}" type="presParOf" srcId="{5CCC863F-F26F-47AC-8F89-4D25AA5F593B}" destId="{CBA17BA0-DEAB-456F-8E71-39D4DC4FAA6B}" srcOrd="2" destOrd="0" presId="urn:microsoft.com/office/officeart/2009/layout/CircleArrowProcess"/>
    <dgm:cxn modelId="{C5C9B91D-97F3-480A-82FF-3C8DE84D16E2}" type="presParOf" srcId="{CBA17BA0-DEAB-456F-8E71-39D4DC4FAA6B}" destId="{62E2EDFD-7720-491A-AB65-F46F70C6B5A0}" srcOrd="0" destOrd="0" presId="urn:microsoft.com/office/officeart/2009/layout/CircleArrowProcess"/>
    <dgm:cxn modelId="{59BAF57D-A0C7-45AF-A9F4-12443BF535B3}" type="presParOf" srcId="{5CCC863F-F26F-47AC-8F89-4D25AA5F593B}" destId="{436CD306-F930-4603-BB73-C4C037FE81BD}" srcOrd="3" destOrd="0" presId="urn:microsoft.com/office/officeart/2009/layout/CircleArrowProcess"/>
    <dgm:cxn modelId="{8BF0E91B-45D3-4F98-8E58-A6024BD7E091}" type="presParOf" srcId="{5CCC863F-F26F-47AC-8F89-4D25AA5F593B}" destId="{B69D95C5-4C25-4490-93E7-53F8A99598DE}" srcOrd="4" destOrd="0" presId="urn:microsoft.com/office/officeart/2009/layout/CircleArrowProcess"/>
    <dgm:cxn modelId="{A007982A-54D9-42F1-8340-FE5C9462445B}" type="presParOf" srcId="{B69D95C5-4C25-4490-93E7-53F8A99598DE}" destId="{127EF995-8732-48E7-B2A1-5340CB6D1A6F}" srcOrd="0" destOrd="0" presId="urn:microsoft.com/office/officeart/2009/layout/CircleArrowProcess"/>
    <dgm:cxn modelId="{1DD16433-23BE-403C-A1EC-C385BA56948A}" type="presParOf" srcId="{5CCC863F-F26F-47AC-8F89-4D25AA5F593B}" destId="{63D00E84-22B2-4019-8DFD-6ED204CEDAEC}" srcOrd="5" destOrd="0" presId="urn:microsoft.com/office/officeart/2009/layout/CircleArrow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B94C48-CE5E-4D0E-9C8D-2842C4DBF6BC}">
      <dsp:nvSpPr>
        <dsp:cNvPr id="0" name=""/>
        <dsp:cNvSpPr/>
      </dsp:nvSpPr>
      <dsp:spPr>
        <a:xfrm>
          <a:off x="2262893" y="0"/>
          <a:ext cx="2174048" cy="2174378"/>
        </a:xfrm>
        <a:prstGeom prst="circularArrow">
          <a:avLst>
            <a:gd name="adj1" fmla="val 10980"/>
            <a:gd name="adj2" fmla="val 1142322"/>
            <a:gd name="adj3" fmla="val 4500000"/>
            <a:gd name="adj4" fmla="val 10800000"/>
            <a:gd name="adj5" fmla="val 125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7AA14E-BDC0-449E-B05D-E49F2C15A4B9}">
      <dsp:nvSpPr>
        <dsp:cNvPr id="0" name=""/>
        <dsp:cNvSpPr/>
      </dsp:nvSpPr>
      <dsp:spPr>
        <a:xfrm>
          <a:off x="2743429" y="785016"/>
          <a:ext cx="1208076" cy="6038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>
              <a:solidFill>
                <a:srgbClr val="7030A0"/>
              </a:solidFill>
            </a:rPr>
            <a:t>Plan</a:t>
          </a:r>
          <a:endParaRPr lang="en-IN" sz="2500" b="1" kern="1200" dirty="0">
            <a:solidFill>
              <a:srgbClr val="7030A0"/>
            </a:solidFill>
          </a:endParaRPr>
        </a:p>
      </dsp:txBody>
      <dsp:txXfrm>
        <a:off x="2743429" y="785016"/>
        <a:ext cx="1208076" cy="603893"/>
      </dsp:txXfrm>
    </dsp:sp>
    <dsp:sp modelId="{62E2EDFD-7720-491A-AB65-F46F70C6B5A0}">
      <dsp:nvSpPr>
        <dsp:cNvPr id="0" name=""/>
        <dsp:cNvSpPr/>
      </dsp:nvSpPr>
      <dsp:spPr>
        <a:xfrm>
          <a:off x="1659058" y="1249341"/>
          <a:ext cx="2174048" cy="2174378"/>
        </a:xfrm>
        <a:prstGeom prst="leftCircularArrow">
          <a:avLst>
            <a:gd name="adj1" fmla="val 10980"/>
            <a:gd name="adj2" fmla="val 1142322"/>
            <a:gd name="adj3" fmla="val 6300000"/>
            <a:gd name="adj4" fmla="val 18900000"/>
            <a:gd name="adj5" fmla="val 125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36CD306-F930-4603-BB73-C4C037FE81BD}">
      <dsp:nvSpPr>
        <dsp:cNvPr id="0" name=""/>
        <dsp:cNvSpPr/>
      </dsp:nvSpPr>
      <dsp:spPr>
        <a:xfrm>
          <a:off x="2142044" y="2041585"/>
          <a:ext cx="1208076" cy="6038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>
              <a:solidFill>
                <a:srgbClr val="00B050"/>
              </a:solidFill>
            </a:rPr>
            <a:t>Apply</a:t>
          </a:r>
          <a:endParaRPr lang="en-IN" sz="2500" b="1" kern="1200" dirty="0">
            <a:solidFill>
              <a:srgbClr val="00B050"/>
            </a:solidFill>
          </a:endParaRPr>
        </a:p>
      </dsp:txBody>
      <dsp:txXfrm>
        <a:off x="2142044" y="2041585"/>
        <a:ext cx="1208076" cy="603893"/>
      </dsp:txXfrm>
    </dsp:sp>
    <dsp:sp modelId="{127EF995-8732-48E7-B2A1-5340CB6D1A6F}">
      <dsp:nvSpPr>
        <dsp:cNvPr id="0" name=""/>
        <dsp:cNvSpPr/>
      </dsp:nvSpPr>
      <dsp:spPr>
        <a:xfrm>
          <a:off x="2417628" y="2648189"/>
          <a:ext cx="1867844" cy="1868592"/>
        </a:xfrm>
        <a:prstGeom prst="blockArc">
          <a:avLst>
            <a:gd name="adj1" fmla="val 13500000"/>
            <a:gd name="adj2" fmla="val 10800000"/>
            <a:gd name="adj3" fmla="val 127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3D00E84-22B2-4019-8DFD-6ED204CEDAEC}">
      <dsp:nvSpPr>
        <dsp:cNvPr id="0" name=""/>
        <dsp:cNvSpPr/>
      </dsp:nvSpPr>
      <dsp:spPr>
        <a:xfrm>
          <a:off x="2746287" y="3299960"/>
          <a:ext cx="1208076" cy="6038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>
              <a:solidFill>
                <a:srgbClr val="C00000"/>
              </a:solidFill>
            </a:rPr>
            <a:t>Destroy</a:t>
          </a:r>
          <a:endParaRPr lang="en-IN" sz="2500" b="1" kern="1200" dirty="0">
            <a:solidFill>
              <a:srgbClr val="C00000"/>
            </a:solidFill>
          </a:endParaRPr>
        </a:p>
      </dsp:txBody>
      <dsp:txXfrm>
        <a:off x="2746287" y="3299960"/>
        <a:ext cx="1208076" cy="60389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layout/CircleArrowProcess">
  <dgm:title val=""/>
  <dgm:desc val=""/>
  <dgm:catLst>
    <dgm:cat type="process" pri="16500"/>
    <dgm:cat type="cycle" pri="16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5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0.1144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Parent1" refType="w" fact="0.2368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0822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6678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5164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  <dgm:constr type="l" for="ch" forName="Accent2" refType="w" fact="0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</dgm:constrLst>
          </dgm:if>
          <dgm:if name="Name6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.1479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Parent1" refType="w" fact="0.2656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Accent3" refType="w" fact="0.185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2" refType="w" fact="0.1183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266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2" refType="w" fact="0.532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1" refType="w" fact="0.680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3" refType="w" fact="0.680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7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.1481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Parent1" refType="w" fact="0.2658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1171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2658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1171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6804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5348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6804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5348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  <dgm:constr type="l" for="ch" forName="Accent4" refType="w" fact="0.038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</dgm:constrLst>
          </dgm:if>
          <dgm:if name="Name8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.1481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186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2658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1171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2658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1171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2658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6804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5348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6804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5348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6804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9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.1481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Parent1" refType="w" fact="0.2658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1171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2658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1171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Child1" refType="w" fact="0.6804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5348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6804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5348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Accent5" refType="w" fact="0.1481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038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5" refType="w" fact="0.2658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1171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5" refType="w" fact="0.6804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5348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0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.1481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Parent1" refType="w" fact="0.2658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1171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2658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1171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Child1" refType="w" fact="0.6804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5348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6804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5348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Accent5" refType="w" fact="0.1481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186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5" refType="w" fact="0.2658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1171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2658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5" refType="w" fact="0.6804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5348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6804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14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-0.0407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Accent2" refType="w" fact="0.1533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  <dgm:constr type="l" for="ch" forName="Parent1" refType="w" fact="0.0822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2368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5164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6678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</dgm:constrLst>
          </dgm:if>
          <dgm:if name="Name15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.1479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Accent3" refType="w" fact="0.037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1" refType="w" fact="0.1183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Parent2" refType="w" fact="0.2656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118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1" refType="w" fact="0.532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2" refType="w" fact="0.680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3" refType="w" fact="0.532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16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.1481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Accent4" refType="w" fact="0.186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  <dgm:constr type="l" for="ch" forName="Parent1" refType="w" fact="0.1171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2658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1171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2658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5348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6804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5348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6804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</dgm:constrLst>
          </dgm:if>
          <dgm:if name="Name17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.1481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.1481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0378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1171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2658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1171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2658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1171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5348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6804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5348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6804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5348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18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.1481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.1481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Accent5" refType="w" fact="0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186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1" refType="w" fact="0.1171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2658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1171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2658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Parent5" refType="w" fact="0.1171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2658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1" refType="w" fact="0.5348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6804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5348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6804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Child5" refType="w" fact="0.5348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6804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9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.1481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.1481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Accent5" refType="w" fact="0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.1481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0378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1" refType="w" fact="0.1171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2658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1171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2658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Parent5" refType="w" fact="0.1171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2658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1171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1" refType="w" fact="0.5348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6804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5348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6804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Child5" refType="w" fact="0.5348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6804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5348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0">
            <dgm:if name="Name21" func="var" arg="dir" op="equ" val="norm">
              <dgm:choose name="Name22">
                <dgm:if name="Name23" axis="precedSib" ptType="node" func="cnt" op="equ" val="0">
                  <dgm:choose name="Name24">
                    <dgm:if name="Name25" axis="followSib" ptType="node" func="cnt" op="equ" val="0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150"/>
                          <dgm:adj idx="4" val="180"/>
                          <dgm:adj idx="5" val="0.125"/>
                        </dgm:adjLst>
                      </dgm:shape>
                    </dgm:if>
                    <dgm:else name="Name26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75"/>
                          <dgm:adj idx="4" val="180"/>
                          <dgm:adj idx="5" val="0.125"/>
                        </dgm:adjLst>
                      </dgm:shape>
                    </dgm:else>
                  </dgm:choose>
                </dgm:if>
                <dgm:else name="Name27">
                  <dgm:choose name="Name28">
                    <dgm:if name="Name29" axis="followSib" ptType="node" func="cnt" op="equ" val="0">
                      <dgm:choose name="Name30">
                        <dgm:if name="Name31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2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3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4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5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37"/>
                      </dgm:choose>
                    </dgm:if>
                    <dgm:else name="Name38">
                      <dgm:choose name="Name39">
                        <dgm:if name="Name40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41" axis="precedSib" ptType="node" func="cnt" op="equ" val="1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2" axis="precedSib" ptType="node" func="cnt" op="equ" val="2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3" axis="precedSib" ptType="node" func="cnt" op="equ" val="3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4" axis="precedSib" ptType="node" func="cnt" op="equ" val="4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5" axis="precedSib" ptType="node" func="cnt" op="equ" val="5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47"/>
                      </dgm:choose>
                    </dgm:else>
                  </dgm:choose>
                </dgm:else>
              </dgm:choose>
            </dgm:if>
            <dgm:else name="Name48">
              <dgm:choose name="Name49">
                <dgm:if name="Name50" axis="precedSib" ptType="node" func="cnt" op="equ" val="0">
                  <dgm:choose name="Name51">
                    <dgm:if name="Name52" axis="followSib" ptType="node" func="cnt" op="equ" val="0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30"/>
                          <dgm:adj idx="4" val="0"/>
                          <dgm:adj idx="5" val="0.125"/>
                        </dgm:adjLst>
                      </dgm:shape>
                    </dgm:if>
                    <dgm:else name="Name53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105"/>
                          <dgm:adj idx="4" val="0"/>
                          <dgm:adj idx="5" val="0.125"/>
                        </dgm:adjLst>
                      </dgm:shape>
                    </dgm:else>
                  </dgm:choose>
                </dgm:if>
                <dgm:else name="Name54">
                  <dgm:choose name="Name55">
                    <dgm:if name="Name56" axis="followSib" ptType="node" func="cnt" op="equ" val="0">
                      <dgm:choose name="Name57">
                        <dgm:if name="Name58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59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0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1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2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64"/>
                      </dgm:choose>
                    </dgm:if>
                    <dgm:else name="Name65">
                      <dgm:choose name="Name66">
                        <dgm:if name="Name67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68" axis="precedSib" ptType="node" func="cnt" op="equ" val="1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69" axis="precedSib" ptType="node" func="cnt" op="equ" val="2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0" axis="precedSib" ptType="node" func="cnt" op="equ" val="3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1" axis="precedSib" ptType="node" func="cnt" op="equ" val="4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2" axis="precedSib" ptType="node" func="cnt" op="equ" val="5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74"/>
                      </dgm:choose>
                    </dgm:else>
                  </dgm:choose>
                </dgm:else>
              </dgm:choose>
            </dgm:else>
          </dgm:choose>
          <dgm:presOf/>
        </dgm:layoutNode>
      </dgm:forEach>
    </dgm:forEach>
    <dgm:forEach name="Name75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  <dgm:choose name="Name77">
        <dgm:if name="Name78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79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0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81" ref="accentRepeat"/>
      </dgm:layoutNode>
      <dgm:choose name="Name82">
        <dgm:if name="Name83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choose name="Name87">
        <dgm:if name="Name88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9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91" ref="accentRepeat"/>
      </dgm:layoutNode>
      <dgm:choose name="Name92">
        <dgm:if name="Name9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5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96" ref="accentRepeat"/>
      </dgm:layoutNode>
      <dgm:choose name="Name97">
        <dgm:if name="Name98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9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0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101" ref="accentRepeat"/>
      </dgm:layoutNode>
      <dgm:choose name="Name102">
        <dgm:if name="Name103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4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5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06" ref="accentRepeat"/>
      </dgm:layoutNode>
      <dgm:choose name="Name107">
        <dgm:if name="Name108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9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870BEA-B3EA-4D57-8804-3C40360EE91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054DBA7-85FF-CE4A-BF56-5B341AFC4A1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8EE06F-1980-7244-BF75-5D4A64DAD5ED}" type="datetimeFigureOut">
              <a:rPr lang="en-US" smtClean="0"/>
              <a:t>11/4/2020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5265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jpe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0.png>
</file>

<file path=ppt/media/image5.pn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21B7B2-6D1C-406E-AEF9-95F8A76399C2}" type="datetimeFigureOut">
              <a:rPr lang="en-US" smtClean="0"/>
              <a:t>11/4/2020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68CCEB-9B74-4B06-A035-26CD3C1A7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30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1pPr>
    <a:lvl2pPr marL="54864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2pPr>
    <a:lvl3pPr marL="109728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3pPr>
    <a:lvl4pPr marL="164592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4pPr>
    <a:lvl5pPr marL="219456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5pPr>
    <a:lvl6pPr marL="274320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6pPr>
    <a:lvl7pPr marL="329184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7pPr>
    <a:lvl8pPr marL="384048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8pPr>
    <a:lvl9pPr marL="438912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68CCEB-9B74-4B06-A035-26CD3C1A745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5565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68CCEB-9B74-4B06-A035-26CD3C1A745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6782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68CCEB-9B74-4B06-A035-26CD3C1A745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0321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.emf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.emf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1.emf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3.emf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e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5" t="14149" r="498" b="14149"/>
          <a:stretch/>
        </p:blipFill>
        <p:spPr>
          <a:xfrm>
            <a:off x="0" y="0"/>
            <a:ext cx="5633884" cy="82296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4132" y="2223669"/>
            <a:ext cx="5130541" cy="3113668"/>
          </a:xfrm>
          <a:prstGeom prst="rect">
            <a:avLst/>
          </a:prstGeom>
        </p:spPr>
      </p:pic>
      <p:pic>
        <p:nvPicPr>
          <p:cNvPr id="8" name="MS logo white - EMF" descr="Microsoft logo white text version">
            <a:extLst>
              <a:ext uri="{FF2B5EF4-FFF2-40B4-BE49-F238E27FC236}">
                <a16:creationId xmlns:a16="http://schemas.microsoft.com/office/drawing/2014/main" id="{788172BF-1F8C-429F-A472-2CEAB692920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 bwMode="black">
          <a:xfrm>
            <a:off x="9854051" y="6929917"/>
            <a:ext cx="1818473" cy="389462"/>
          </a:xfrm>
          <a:prstGeom prst="rect">
            <a:avLst/>
          </a:prstGeom>
        </p:spPr>
      </p:pic>
      <p:sp>
        <p:nvSpPr>
          <p:cNvPr id="9" name="Titre 1">
            <a:extLst>
              <a:ext uri="{FF2B5EF4-FFF2-40B4-BE49-F238E27FC236}">
                <a16:creationId xmlns:a16="http://schemas.microsoft.com/office/drawing/2014/main" id="{DBA261B3-E3B1-48EE-A575-C1DFAA4A3D19}"/>
              </a:ext>
            </a:extLst>
          </p:cNvPr>
          <p:cNvSpPr txBox="1">
            <a:spLocks/>
          </p:cNvSpPr>
          <p:nvPr userDrawn="1"/>
        </p:nvSpPr>
        <p:spPr>
          <a:xfrm>
            <a:off x="9747371" y="6491530"/>
            <a:ext cx="1278769" cy="249440"/>
          </a:xfrm>
          <a:prstGeom prst="rect">
            <a:avLst/>
          </a:prstGeom>
        </p:spPr>
        <p:txBody>
          <a:bodyPr anchor="t"/>
          <a:lstStyle>
            <a:lvl1pPr algn="l" defTabSz="1119245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None/>
              <a:defRPr lang="en-US" sz="1920" b="0" kern="1200" cap="none" spc="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92075" indent="-92075"/>
            <a:r>
              <a:rPr lang="en-US" sz="1400" dirty="0">
                <a:solidFill>
                  <a:schemeClr val="bg1"/>
                </a:solidFill>
                <a:latin typeface="+mn-lt"/>
              </a:rPr>
              <a:t>Sponsored by</a:t>
            </a:r>
          </a:p>
        </p:txBody>
      </p:sp>
    </p:spTree>
    <p:extLst>
      <p:ext uri="{BB962C8B-B14F-4D97-AF65-F5344CB8AC3E}">
        <p14:creationId xmlns:p14="http://schemas.microsoft.com/office/powerpoint/2010/main" val="978816238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 with blue Windows logo on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702259" y="3639867"/>
            <a:ext cx="10972800" cy="598318"/>
          </a:xfrm>
          <a:prstGeom prst="rect">
            <a:avLst/>
          </a:prstGeom>
          <a:noFill/>
        </p:spPr>
        <p:txBody>
          <a:bodyPr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320" b="0" kern="1200" cap="none" spc="-6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702259" y="4772784"/>
            <a:ext cx="10972800" cy="369332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8399504-2866-446F-A3DB-56B74A101EF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67874" y="4347829"/>
            <a:ext cx="2563392" cy="3891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0412023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white Windows logo on black background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10" r="1"/>
          <a:stretch/>
        </p:blipFill>
        <p:spPr>
          <a:xfrm>
            <a:off x="51809" y="1020160"/>
            <a:ext cx="3582219" cy="6762285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3634028" y="3509241"/>
            <a:ext cx="10972800" cy="731290"/>
          </a:xfrm>
          <a:prstGeom prst="rect">
            <a:avLst/>
          </a:prstGeom>
          <a:noFill/>
        </p:spPr>
        <p:txBody>
          <a:bodyPr lIns="0" tIns="0" rIns="0" bIns="0" anchor="b" anchorCtr="0">
            <a:spAutoFit/>
          </a:bodyPr>
          <a:lstStyle>
            <a:lvl1pPr>
              <a:defRPr sz="4320" spc="-60" baseline="0">
                <a:solidFill>
                  <a:schemeClr val="bg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634028" y="4754881"/>
            <a:ext cx="1097280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4239828737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with blue Windows logo on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10" r="1"/>
          <a:stretch/>
        </p:blipFill>
        <p:spPr>
          <a:xfrm flipH="1">
            <a:off x="10555290" y="1020160"/>
            <a:ext cx="3582219" cy="6762285"/>
          </a:xfrm>
          <a:prstGeom prst="rect">
            <a:avLst/>
          </a:prstGeom>
        </p:spPr>
      </p:pic>
      <p:sp>
        <p:nvSpPr>
          <p:cNvPr id="5" name="Title">
            <a:extLst>
              <a:ext uri="{FF2B5EF4-FFF2-40B4-BE49-F238E27FC236}">
                <a16:creationId xmlns:a16="http://schemas.microsoft.com/office/drawing/2014/main" id="{5342E14A-2A42-43D8-9170-5AFA3A5CC15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38883" y="647443"/>
            <a:ext cx="6542087" cy="3467358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Aft>
                <a:spcPts val="800"/>
              </a:spcAft>
              <a:defRPr lang="en-US" sz="2600" kern="1200" spc="0" baseline="0" noProof="0" dirty="0">
                <a:solidFill>
                  <a:srgbClr val="505050"/>
                </a:solidFill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en-US" noProof="0" dirty="0"/>
              <a:t>Click to edit copy</a:t>
            </a:r>
          </a:p>
        </p:txBody>
      </p:sp>
    </p:spTree>
    <p:extLst>
      <p:ext uri="{BB962C8B-B14F-4D97-AF65-F5344CB8AC3E}">
        <p14:creationId xmlns:p14="http://schemas.microsoft.com/office/powerpoint/2010/main" val="3086115395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 with black background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10" r="1"/>
          <a:stretch/>
        </p:blipFill>
        <p:spPr>
          <a:xfrm flipH="1">
            <a:off x="10555290" y="1020160"/>
            <a:ext cx="3582219" cy="6762285"/>
          </a:xfrm>
          <a:prstGeom prst="rect">
            <a:avLst/>
          </a:prstGeom>
        </p:spPr>
      </p:pic>
      <p:sp>
        <p:nvSpPr>
          <p:cNvPr id="6" name="Title">
            <a:extLst>
              <a:ext uri="{FF2B5EF4-FFF2-40B4-BE49-F238E27FC236}">
                <a16:creationId xmlns:a16="http://schemas.microsoft.com/office/drawing/2014/main" id="{688FE3B8-F861-974A-9610-C8DFD0061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656" y="640080"/>
            <a:ext cx="3185830" cy="26808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600" baseline="0">
                <a:solidFill>
                  <a:srgbClr val="50E6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Subtitle">
            <a:extLst>
              <a:ext uri="{FF2B5EF4-FFF2-40B4-BE49-F238E27FC236}">
                <a16:creationId xmlns:a16="http://schemas.microsoft.com/office/drawing/2014/main" id="{8A656342-52AB-4E79-B1EB-B9551039353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38883" y="640080"/>
            <a:ext cx="6549742" cy="3474720"/>
          </a:xfrm>
          <a:prstGeom prst="rect">
            <a:avLst/>
          </a:prstGeom>
        </p:spPr>
        <p:txBody>
          <a:bodyPr lIns="0" tIns="0" rIns="0" bIns="0"/>
          <a:lstStyle>
            <a:lvl1pPr marL="0">
              <a:lnSpc>
                <a:spcPct val="100000"/>
              </a:lnSpc>
              <a:spcAft>
                <a:spcPts val="800"/>
              </a:spcAft>
              <a:defRPr sz="2600">
                <a:solidFill>
                  <a:schemeClr val="bg1"/>
                </a:solidFill>
                <a:latin typeface="+mj-lt"/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1" name="Body copy">
            <a:extLst>
              <a:ext uri="{FF2B5EF4-FFF2-40B4-BE49-F238E27FC236}">
                <a16:creationId xmlns:a16="http://schemas.microsoft.com/office/drawing/2014/main" id="{6D04B204-8221-4A4C-A21D-4A94765A33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6656" y="4082016"/>
            <a:ext cx="3185830" cy="3461784"/>
          </a:xfrm>
          <a:prstGeom prst="rect">
            <a:avLst/>
          </a:prstGeom>
        </p:spPr>
        <p:txBody>
          <a:bodyPr lIns="0" tIns="0" rIns="0" bIns="0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600">
                <a:solidFill>
                  <a:schemeClr val="bg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</p:spTree>
    <p:extLst>
      <p:ext uri="{BB962C8B-B14F-4D97-AF65-F5344CB8AC3E}">
        <p14:creationId xmlns:p14="http://schemas.microsoft.com/office/powerpoint/2010/main" val="4250389866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with image background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10" r="1"/>
          <a:stretch/>
        </p:blipFill>
        <p:spPr>
          <a:xfrm flipH="1">
            <a:off x="10555290" y="1020160"/>
            <a:ext cx="3582219" cy="6762285"/>
          </a:xfrm>
          <a:prstGeom prst="rect">
            <a:avLst/>
          </a:prstGeom>
        </p:spPr>
      </p:pic>
      <p:sp>
        <p:nvSpPr>
          <p:cNvPr id="7" name="Picture placeholder">
            <a:extLst>
              <a:ext uri="{FF2B5EF4-FFF2-40B4-BE49-F238E27FC236}">
                <a16:creationId xmlns:a16="http://schemas.microsoft.com/office/drawing/2014/main" id="{D9756367-6BC8-4024-AE71-F0BBA3C685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0" y="0"/>
            <a:ext cx="10588625" cy="8229600"/>
          </a:xfrm>
          <a:prstGeom prst="rect">
            <a:avLst/>
          </a:prstGeom>
          <a:solidFill>
            <a:schemeClr val="tx1"/>
          </a:solidFill>
        </p:spPr>
        <p:txBody>
          <a:bodyPr lIns="0" tIns="1371600" rIns="0" anchor="ctr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chemeClr val="bg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6" name="Title">
            <a:extLst>
              <a:ext uri="{FF2B5EF4-FFF2-40B4-BE49-F238E27FC236}">
                <a16:creationId xmlns:a16="http://schemas.microsoft.com/office/drawing/2014/main" id="{688FE3B8-F861-974A-9610-C8DFD0061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656" y="640080"/>
            <a:ext cx="3185830" cy="295466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6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Subtitle">
            <a:extLst>
              <a:ext uri="{FF2B5EF4-FFF2-40B4-BE49-F238E27FC236}">
                <a16:creationId xmlns:a16="http://schemas.microsoft.com/office/drawing/2014/main" id="{8A656342-52AB-4E79-B1EB-B9551039353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38883" y="640080"/>
            <a:ext cx="6549742" cy="3474720"/>
          </a:xfrm>
          <a:prstGeom prst="rect">
            <a:avLst/>
          </a:prstGeom>
        </p:spPr>
        <p:txBody>
          <a:bodyPr lIns="0" tIns="0" rIns="0" bIns="0"/>
          <a:lstStyle>
            <a:lvl1pPr marL="0">
              <a:lnSpc>
                <a:spcPct val="100000"/>
              </a:lnSpc>
              <a:spcAft>
                <a:spcPts val="800"/>
              </a:spcAft>
              <a:defRPr sz="2600">
                <a:solidFill>
                  <a:srgbClr val="505050"/>
                </a:solidFill>
                <a:latin typeface="+mj-lt"/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1" name="Body copy">
            <a:extLst>
              <a:ext uri="{FF2B5EF4-FFF2-40B4-BE49-F238E27FC236}">
                <a16:creationId xmlns:a16="http://schemas.microsoft.com/office/drawing/2014/main" id="{6D04B204-8221-4A4C-A21D-4A94765A33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6656" y="4082016"/>
            <a:ext cx="3185830" cy="3461784"/>
          </a:xfrm>
          <a:prstGeom prst="rect">
            <a:avLst/>
          </a:prstGeom>
        </p:spPr>
        <p:txBody>
          <a:bodyPr lIns="0" tIns="0" rIns="0" bIns="0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600">
                <a:solidFill>
                  <a:schemeClr val="bg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06F4F3F1-2F19-7D42-934A-794077B641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64633" y="7845552"/>
            <a:ext cx="190500" cy="153888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lnSpc>
                <a:spcPct val="100000"/>
              </a:lnSpc>
              <a:spcBef>
                <a:spcPts val="0"/>
              </a:spcBef>
              <a:defRPr sz="1000" b="0" i="0" spc="0" baseline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marL="25399" defTabSz="914400"/>
            <a:fld id="{81D60167-4931-47E6-BA6A-407CBD079E47}" type="slidenum">
              <a:rPr lang="en-US" smtClean="0"/>
              <a:pPr marL="25399" defTabSz="914400"/>
              <a:t>‹#›</a:t>
            </a:fld>
            <a:endParaRPr lang="en-US" dirty="0"/>
          </a:p>
        </p:txBody>
      </p:sp>
      <p:sp>
        <p:nvSpPr>
          <p:cNvPr id="8" name="Footer note">
            <a:extLst>
              <a:ext uri="{FF2B5EF4-FFF2-40B4-BE49-F238E27FC236}">
                <a16:creationId xmlns:a16="http://schemas.microsoft.com/office/drawing/2014/main" id="{F8A82622-1290-7A4F-9EF9-3F0AA846FD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33756" y="7845552"/>
            <a:ext cx="3248496" cy="153888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lnSpc>
                <a:spcPct val="100000"/>
              </a:lnSpc>
              <a:spcBef>
                <a:spcPts val="0"/>
              </a:spcBef>
              <a:defRPr sz="1000" b="0" i="0" spc="0" baseline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marL="12700" defTabSz="914400"/>
            <a:r>
              <a:rPr lang="en-US"/>
              <a:t>Windows execution guidelines / Template / Section name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8633283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ument section with large copy on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econdary title">
            <a:extLst>
              <a:ext uri="{FF2B5EF4-FFF2-40B4-BE49-F238E27FC236}">
                <a16:creationId xmlns:a16="http://schemas.microsoft.com/office/drawing/2014/main" id="{6D04B204-8221-4A4C-A21D-4A94765A33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6656" y="633263"/>
            <a:ext cx="3190495" cy="268087"/>
          </a:xfrm>
          <a:prstGeom prst="rect">
            <a:avLst/>
          </a:prstGeom>
        </p:spPr>
        <p:txBody>
          <a:bodyPr lIns="0" tIns="0" rIns="0" bIns="0" anchor="t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lang="en-US" sz="1600" b="0" kern="1200" cap="none" spc="0" baseline="0" dirty="0">
                <a:ln w="3175">
                  <a:noFill/>
                </a:ln>
                <a:solidFill>
                  <a:srgbClr val="505050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6D339EA1-D45E-4030-B680-24ABD51F2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2328" y="4477419"/>
            <a:ext cx="11029569" cy="3385542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defRPr lang="en-US" sz="11000" kern="1200" spc="-100" baseline="0" dirty="0">
                <a:solidFill>
                  <a:srgbClr val="505050"/>
                </a:solidFill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10" r="1"/>
          <a:stretch/>
        </p:blipFill>
        <p:spPr>
          <a:xfrm flipH="1">
            <a:off x="10555290" y="1020160"/>
            <a:ext cx="3582219" cy="6762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717323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ument section with large copy on blue background">
    <p:bg>
      <p:bgPr>
        <a:solidFill>
          <a:srgbClr val="0078D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econdary title">
            <a:extLst>
              <a:ext uri="{FF2B5EF4-FFF2-40B4-BE49-F238E27FC236}">
                <a16:creationId xmlns:a16="http://schemas.microsoft.com/office/drawing/2014/main" id="{6D04B204-8221-4A4C-A21D-4A94765A33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6656" y="639569"/>
            <a:ext cx="3190495" cy="268087"/>
          </a:xfrm>
          <a:prstGeom prst="rect">
            <a:avLst/>
          </a:prstGeom>
        </p:spPr>
        <p:txBody>
          <a:bodyPr lIns="0" tIns="0" rIns="0" bIns="0" anchor="t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lang="en-US" sz="1600" b="0" kern="1200" cap="none" spc="0" baseline="0" dirty="0">
                <a:ln w="3175">
                  <a:noFill/>
                </a:ln>
                <a:solidFill>
                  <a:srgbClr val="FFFFFF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6D339EA1-D45E-4030-B680-24ABD51F2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2328" y="4477419"/>
            <a:ext cx="11029569" cy="3385542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defRPr lang="en-US" sz="11000" kern="1200" spc="-100" baseline="0" dirty="0">
                <a:solidFill>
                  <a:srgbClr val="FFFFFF"/>
                </a:solidFill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87778540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ument section with large copy on black background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10" r="1"/>
          <a:stretch/>
        </p:blipFill>
        <p:spPr>
          <a:xfrm flipH="1">
            <a:off x="10555290" y="1020160"/>
            <a:ext cx="3582219" cy="6762285"/>
          </a:xfrm>
          <a:prstGeom prst="rect">
            <a:avLst/>
          </a:prstGeom>
        </p:spPr>
      </p:pic>
      <p:sp>
        <p:nvSpPr>
          <p:cNvPr id="11" name="Secondary title">
            <a:extLst>
              <a:ext uri="{FF2B5EF4-FFF2-40B4-BE49-F238E27FC236}">
                <a16:creationId xmlns:a16="http://schemas.microsoft.com/office/drawing/2014/main" id="{6D04B204-8221-4A4C-A21D-4A94765A33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6656" y="639569"/>
            <a:ext cx="3190495" cy="268087"/>
          </a:xfrm>
          <a:prstGeom prst="rect">
            <a:avLst/>
          </a:prstGeom>
        </p:spPr>
        <p:txBody>
          <a:bodyPr lIns="0" tIns="0" rIns="0" bIns="0" anchor="t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lang="en-US" sz="1600" b="0" kern="1200" cap="none" spc="0" baseline="0" dirty="0">
                <a:ln w="3175">
                  <a:noFill/>
                </a:ln>
                <a:solidFill>
                  <a:srgbClr val="FFFFFF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6D339EA1-D45E-4030-B680-24ABD51F2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2328" y="4477419"/>
            <a:ext cx="11029569" cy="3385542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defRPr lang="en-US" sz="11000" kern="1200" spc="-100" baseline="0" dirty="0">
                <a:solidFill>
                  <a:srgbClr val="50E6FF"/>
                </a:solidFill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83976889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light blue type on dark blue background">
    <p:bg>
      <p:bgPr>
        <a:solidFill>
          <a:srgbClr val="243A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10" r="1"/>
          <a:stretch/>
        </p:blipFill>
        <p:spPr>
          <a:xfrm flipH="1">
            <a:off x="10555290" y="1020160"/>
            <a:ext cx="3582219" cy="6762285"/>
          </a:xfrm>
          <a:prstGeom prst="rect">
            <a:avLst/>
          </a:prstGeom>
        </p:spPr>
      </p:pic>
      <p:sp>
        <p:nvSpPr>
          <p:cNvPr id="5" name="Body copy">
            <a:extLst>
              <a:ext uri="{FF2B5EF4-FFF2-40B4-BE49-F238E27FC236}">
                <a16:creationId xmlns:a16="http://schemas.microsoft.com/office/drawing/2014/main" id="{FA855D29-C3D2-42B5-BCED-FC971D100B0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1763" y="632956"/>
            <a:ext cx="9896862" cy="6977518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Aft>
                <a:spcPts val="800"/>
              </a:spcAft>
              <a:defRPr lang="en-US" sz="11000" kern="1200" spc="-100" baseline="0" dirty="0">
                <a:solidFill>
                  <a:srgbClr val="50E6FF"/>
                </a:solidFill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fr-FR" dirty="0"/>
              <a:t>Click to </a:t>
            </a:r>
            <a:r>
              <a:rPr lang="fr-FR" dirty="0" err="1"/>
              <a:t>edit</a:t>
            </a:r>
            <a:r>
              <a:rPr lang="fr-FR" dirty="0"/>
              <a:t> copy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2503403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light blue type on black background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10" r="1"/>
          <a:stretch/>
        </p:blipFill>
        <p:spPr>
          <a:xfrm flipH="1">
            <a:off x="10555290" y="1020160"/>
            <a:ext cx="3582219" cy="6762285"/>
          </a:xfrm>
          <a:prstGeom prst="rect">
            <a:avLst/>
          </a:prstGeom>
        </p:spPr>
      </p:pic>
      <p:sp>
        <p:nvSpPr>
          <p:cNvPr id="5" name="Body copy">
            <a:extLst>
              <a:ext uri="{FF2B5EF4-FFF2-40B4-BE49-F238E27FC236}">
                <a16:creationId xmlns:a16="http://schemas.microsoft.com/office/drawing/2014/main" id="{19D75FBE-AA5B-4EF5-B89F-FDC74FC376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1763" y="632956"/>
            <a:ext cx="9896862" cy="6977518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Aft>
                <a:spcPts val="800"/>
              </a:spcAft>
              <a:defRPr lang="en-US" sz="11000" kern="1200" spc="-100" baseline="0" dirty="0">
                <a:solidFill>
                  <a:srgbClr val="50E6FF"/>
                </a:solidFill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fr-FR" dirty="0"/>
              <a:t>Click to </a:t>
            </a:r>
            <a:r>
              <a:rPr lang="fr-FR" dirty="0" err="1"/>
              <a:t>edit</a:t>
            </a:r>
            <a:r>
              <a:rPr lang="fr-FR" dirty="0"/>
              <a:t> copy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8459907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pe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4132" y="2223669"/>
            <a:ext cx="5130541" cy="3113668"/>
          </a:xfrm>
          <a:prstGeom prst="rect">
            <a:avLst/>
          </a:prstGeom>
        </p:spPr>
      </p:pic>
      <p:pic>
        <p:nvPicPr>
          <p:cNvPr id="8" name="MS logo white - EMF" descr="Microsoft logo white text version">
            <a:extLst>
              <a:ext uri="{FF2B5EF4-FFF2-40B4-BE49-F238E27FC236}">
                <a16:creationId xmlns:a16="http://schemas.microsoft.com/office/drawing/2014/main" id="{788172BF-1F8C-429F-A472-2CEAB692920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9854051" y="6929917"/>
            <a:ext cx="1818473" cy="389462"/>
          </a:xfrm>
          <a:prstGeom prst="rect">
            <a:avLst/>
          </a:prstGeom>
        </p:spPr>
      </p:pic>
      <p:sp>
        <p:nvSpPr>
          <p:cNvPr id="9" name="Titre 1">
            <a:extLst>
              <a:ext uri="{FF2B5EF4-FFF2-40B4-BE49-F238E27FC236}">
                <a16:creationId xmlns:a16="http://schemas.microsoft.com/office/drawing/2014/main" id="{DBA261B3-E3B1-48EE-A575-C1DFAA4A3D19}"/>
              </a:ext>
            </a:extLst>
          </p:cNvPr>
          <p:cNvSpPr txBox="1">
            <a:spLocks/>
          </p:cNvSpPr>
          <p:nvPr userDrawn="1"/>
        </p:nvSpPr>
        <p:spPr>
          <a:xfrm>
            <a:off x="9747371" y="6491530"/>
            <a:ext cx="1278769" cy="249440"/>
          </a:xfrm>
          <a:prstGeom prst="rect">
            <a:avLst/>
          </a:prstGeom>
        </p:spPr>
        <p:txBody>
          <a:bodyPr anchor="t"/>
          <a:lstStyle>
            <a:lvl1pPr algn="l" defTabSz="1119245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None/>
              <a:defRPr lang="en-US" sz="1920" b="0" kern="1200" cap="none" spc="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92075" indent="-92075"/>
            <a:r>
              <a:rPr lang="en-US" sz="1400" dirty="0">
                <a:solidFill>
                  <a:schemeClr val="bg1"/>
                </a:solidFill>
                <a:latin typeface="+mn-lt"/>
              </a:rPr>
              <a:t>Sponsored by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10" r="1"/>
          <a:stretch/>
        </p:blipFill>
        <p:spPr>
          <a:xfrm>
            <a:off x="0" y="1020160"/>
            <a:ext cx="3582219" cy="6762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5432952"/>
      </p:ext>
    </p:extLst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dark gray type on 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">
            <a:extLst>
              <a:ext uri="{FF2B5EF4-FFF2-40B4-BE49-F238E27FC236}">
                <a16:creationId xmlns:a16="http://schemas.microsoft.com/office/drawing/2014/main" id="{D9756367-6BC8-4024-AE71-F0BBA3C685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0" y="0"/>
            <a:ext cx="14630399" cy="8229600"/>
          </a:xfrm>
          <a:prstGeom prst="rect">
            <a:avLst/>
          </a:prstGeom>
          <a:solidFill>
            <a:schemeClr val="tx1"/>
          </a:solidFill>
        </p:spPr>
        <p:txBody>
          <a:bodyPr lIns="0" tIns="1371600" rIns="0" anchor="ctr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6" name="Body copy">
            <a:extLst>
              <a:ext uri="{FF2B5EF4-FFF2-40B4-BE49-F238E27FC236}">
                <a16:creationId xmlns:a16="http://schemas.microsoft.com/office/drawing/2014/main" id="{D55EF980-D1B0-49A2-9CBC-A42C0A0F9E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1763" y="632956"/>
            <a:ext cx="9896862" cy="6977518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Aft>
                <a:spcPts val="800"/>
              </a:spcAft>
              <a:defRPr lang="en-US" sz="11000" kern="1200" spc="-100" baseline="0" dirty="0">
                <a:solidFill>
                  <a:srgbClr val="505050"/>
                </a:solidFill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fr-FR" dirty="0"/>
              <a:t>Click to </a:t>
            </a:r>
            <a:r>
              <a:rPr lang="fr-FR" dirty="0" err="1"/>
              <a:t>edit</a:t>
            </a:r>
            <a:r>
              <a:rPr lang="fr-FR" dirty="0"/>
              <a:t> copy</a:t>
            </a:r>
            <a:endParaRPr lang="en-US" dirty="0"/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DBA261B3-E3B1-48EE-A575-C1DFAA4A3D19}"/>
              </a:ext>
            </a:extLst>
          </p:cNvPr>
          <p:cNvSpPr txBox="1">
            <a:spLocks/>
          </p:cNvSpPr>
          <p:nvPr userDrawn="1"/>
        </p:nvSpPr>
        <p:spPr>
          <a:xfrm>
            <a:off x="12346400" y="7031339"/>
            <a:ext cx="1278769" cy="249440"/>
          </a:xfrm>
          <a:prstGeom prst="rect">
            <a:avLst/>
          </a:prstGeom>
        </p:spPr>
        <p:txBody>
          <a:bodyPr anchor="t"/>
          <a:lstStyle>
            <a:lvl1pPr algn="l" defTabSz="1119245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None/>
              <a:defRPr lang="en-US" sz="1920" b="0" kern="1200" cap="none" spc="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92075" indent="-92075"/>
            <a:r>
              <a:rPr lang="en-US" sz="1400" dirty="0">
                <a:solidFill>
                  <a:schemeClr val="tx1"/>
                </a:solidFill>
                <a:latin typeface="+mn-lt"/>
              </a:rPr>
              <a:t>Sponsored by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10" r="1"/>
          <a:stretch/>
        </p:blipFill>
        <p:spPr>
          <a:xfrm flipH="1">
            <a:off x="10555290" y="1020160"/>
            <a:ext cx="3582219" cy="6762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797898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subtitle and 4 columns - three right columns are an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">
            <a:extLst>
              <a:ext uri="{FF2B5EF4-FFF2-40B4-BE49-F238E27FC236}">
                <a16:creationId xmlns:a16="http://schemas.microsoft.com/office/drawing/2014/main" id="{688FE3B8-F861-974A-9610-C8DFD0061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656" y="640080"/>
            <a:ext cx="3185830" cy="26808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600" baseline="0">
                <a:solidFill>
                  <a:srgbClr val="50505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Subtitle">
            <a:extLst>
              <a:ext uri="{FF2B5EF4-FFF2-40B4-BE49-F238E27FC236}">
                <a16:creationId xmlns:a16="http://schemas.microsoft.com/office/drawing/2014/main" id="{1BF177B7-9434-4C69-B2BD-99865173233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038883" y="640080"/>
            <a:ext cx="6549742" cy="617220"/>
          </a:xfrm>
          <a:prstGeom prst="rect">
            <a:avLst/>
          </a:prstGeom>
        </p:spPr>
        <p:txBody>
          <a:bodyPr lIns="0" tIns="0" rIns="0" bIns="0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600">
                <a:solidFill>
                  <a:srgbClr val="505050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7" name="Body copy">
            <a:extLst>
              <a:ext uri="{FF2B5EF4-FFF2-40B4-BE49-F238E27FC236}">
                <a16:creationId xmlns:a16="http://schemas.microsoft.com/office/drawing/2014/main" id="{ECB979A3-23F6-484E-9177-1B74E422A48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6656" y="1783080"/>
            <a:ext cx="3185830" cy="5760720"/>
          </a:xfrm>
          <a:prstGeom prst="rect">
            <a:avLst/>
          </a:prstGeom>
        </p:spPr>
        <p:txBody>
          <a:bodyPr lIns="0" tIns="0" rIns="0" bIns="0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000">
                <a:solidFill>
                  <a:srgbClr val="505050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3" name="Picture placeholder" descr="Grey zone on the slide to place a picture">
            <a:extLst>
              <a:ext uri="{FF2B5EF4-FFF2-40B4-BE49-F238E27FC236}">
                <a16:creationId xmlns:a16="http://schemas.microsoft.com/office/drawing/2014/main" id="{CC598F34-3B3C-41DB-A5A0-7A9EFB837B8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gray">
          <a:xfrm>
            <a:off x="4038883" y="1828800"/>
            <a:ext cx="9914861" cy="5715000"/>
          </a:xfrm>
          <a:prstGeom prst="rect">
            <a:avLst/>
          </a:prstGeom>
          <a:solidFill>
            <a:srgbClr val="E6E6E6"/>
          </a:solid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06F4F3F1-2F19-7D42-934A-794077B641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64633" y="7845552"/>
            <a:ext cx="190500" cy="153888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lnSpc>
                <a:spcPct val="100000"/>
              </a:lnSpc>
              <a:spcBef>
                <a:spcPts val="0"/>
              </a:spcBef>
              <a:defRPr sz="1000" b="0" i="0" spc="0" baseline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marL="25399" defTabSz="914400"/>
            <a:fld id="{81D60167-4931-47E6-BA6A-407CBD079E47}" type="slidenum">
              <a:rPr lang="en-US" smtClean="0"/>
              <a:pPr marL="25399" defTabSz="914400"/>
              <a:t>‹#›</a:t>
            </a:fld>
            <a:endParaRPr lang="en-US" dirty="0"/>
          </a:p>
        </p:txBody>
      </p:sp>
      <p:sp>
        <p:nvSpPr>
          <p:cNvPr id="8" name="Footer note">
            <a:extLst>
              <a:ext uri="{FF2B5EF4-FFF2-40B4-BE49-F238E27FC236}">
                <a16:creationId xmlns:a16="http://schemas.microsoft.com/office/drawing/2014/main" id="{F8A82622-1290-7A4F-9EF9-3F0AA846FD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33756" y="7845552"/>
            <a:ext cx="3248496" cy="153888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lnSpc>
                <a:spcPct val="100000"/>
              </a:lnSpc>
              <a:spcBef>
                <a:spcPts val="0"/>
              </a:spcBef>
              <a:defRPr sz="1000" b="0" i="0" spc="0" baseline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marL="12700" defTabSz="914400"/>
            <a:r>
              <a:rPr lang="en-US" dirty="0"/>
              <a:t>Windows execution guidelines / Template / Section name</a:t>
            </a:r>
          </a:p>
        </p:txBody>
      </p:sp>
    </p:spTree>
    <p:extLst>
      <p:ext uri="{BB962C8B-B14F-4D97-AF65-F5344CB8AC3E}">
        <p14:creationId xmlns:p14="http://schemas.microsoft.com/office/powerpoint/2010/main" val="910607898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one column on the left and 6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">
            <a:extLst>
              <a:ext uri="{FF2B5EF4-FFF2-40B4-BE49-F238E27FC236}">
                <a16:creationId xmlns:a16="http://schemas.microsoft.com/office/drawing/2014/main" id="{688FE3B8-F861-974A-9610-C8DFD0061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656" y="640080"/>
            <a:ext cx="3185830" cy="26808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600" baseline="0">
                <a:solidFill>
                  <a:srgbClr val="50505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Subtitle">
            <a:extLst>
              <a:ext uri="{FF2B5EF4-FFF2-40B4-BE49-F238E27FC236}">
                <a16:creationId xmlns:a16="http://schemas.microsoft.com/office/drawing/2014/main" id="{F0F7CFFF-D75A-4271-B613-391CF1AD05A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038883" y="640080"/>
            <a:ext cx="6549742" cy="617220"/>
          </a:xfrm>
          <a:prstGeom prst="rect">
            <a:avLst/>
          </a:prstGeom>
        </p:spPr>
        <p:txBody>
          <a:bodyPr lIns="0" tIns="0" rIns="0" bIns="0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600">
                <a:solidFill>
                  <a:srgbClr val="505050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7" name="Body copy">
            <a:extLst>
              <a:ext uri="{FF2B5EF4-FFF2-40B4-BE49-F238E27FC236}">
                <a16:creationId xmlns:a16="http://schemas.microsoft.com/office/drawing/2014/main" id="{ECB979A3-23F6-484E-9177-1B74E422A48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6656" y="1783080"/>
            <a:ext cx="3185830" cy="4617720"/>
          </a:xfrm>
          <a:prstGeom prst="rect">
            <a:avLst/>
          </a:prstGeom>
        </p:spPr>
        <p:txBody>
          <a:bodyPr lIns="0" tIns="0" rIns="0" bIns="0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000">
                <a:solidFill>
                  <a:srgbClr val="505050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3" name="Picture placeholder 1" descr="Grey zone on the slide to place a picture">
            <a:extLst>
              <a:ext uri="{FF2B5EF4-FFF2-40B4-BE49-F238E27FC236}">
                <a16:creationId xmlns:a16="http://schemas.microsoft.com/office/drawing/2014/main" id="{8E719461-6EE1-4266-AF0D-BE3EA6380BF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4046539" y="1828800"/>
            <a:ext cx="3167442" cy="2076893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t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15" name="Picture placeholder 2" descr="Grey zone on the slide to place a picture">
            <a:extLst>
              <a:ext uri="{FF2B5EF4-FFF2-40B4-BE49-F238E27FC236}">
                <a16:creationId xmlns:a16="http://schemas.microsoft.com/office/drawing/2014/main" id="{1BF09362-0A74-4A49-A57C-169B9DA43F9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gray">
          <a:xfrm>
            <a:off x="7416421" y="1828800"/>
            <a:ext cx="3185831" cy="2076893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t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17" name="Picture placeholder 3" descr="Grey zone on the slide to place a picture">
            <a:extLst>
              <a:ext uri="{FF2B5EF4-FFF2-40B4-BE49-F238E27FC236}">
                <a16:creationId xmlns:a16="http://schemas.microsoft.com/office/drawing/2014/main" id="{873F80E7-64FA-4DE6-B673-55EE02B8C6D4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10786305" y="1828800"/>
            <a:ext cx="3167440" cy="2076893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t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14" name="Picture placeholder 4" descr="Grey zone on the slide to place a picture">
            <a:extLst>
              <a:ext uri="{FF2B5EF4-FFF2-40B4-BE49-F238E27FC236}">
                <a16:creationId xmlns:a16="http://schemas.microsoft.com/office/drawing/2014/main" id="{A38DE751-2848-4514-8027-C15C0714C46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4046539" y="4123376"/>
            <a:ext cx="3167442" cy="2076893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t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16" name="Picture placeholder 5" descr="Grey zone on the slide to place a picture">
            <a:extLst>
              <a:ext uri="{FF2B5EF4-FFF2-40B4-BE49-F238E27FC236}">
                <a16:creationId xmlns:a16="http://schemas.microsoft.com/office/drawing/2014/main" id="{E67D1742-8C50-490E-8F13-2F525208B387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7416421" y="4123376"/>
            <a:ext cx="3185831" cy="2076893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t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18" name="Picture placeholder 6" descr="Grey zone on the slide to place a picture">
            <a:extLst>
              <a:ext uri="{FF2B5EF4-FFF2-40B4-BE49-F238E27FC236}">
                <a16:creationId xmlns:a16="http://schemas.microsoft.com/office/drawing/2014/main" id="{E26879BB-9317-4DAC-9B6A-57EA457831A9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10786305" y="4123376"/>
            <a:ext cx="3167440" cy="2076893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t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</p:spTree>
    <p:extLst>
      <p:ext uri="{BB962C8B-B14F-4D97-AF65-F5344CB8AC3E}">
        <p14:creationId xmlns:p14="http://schemas.microsoft.com/office/powerpoint/2010/main" val="820317492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with Microsoft logo on white backgroun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93017652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with Microsoft logo  on black background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10281506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e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>
          <a:xfrm>
            <a:off x="9480474" y="6492542"/>
            <a:ext cx="2565626" cy="1207028"/>
            <a:chOff x="12069983" y="7031339"/>
            <a:chExt cx="2565626" cy="1207028"/>
          </a:xfrm>
        </p:grpSpPr>
        <p:pic>
          <p:nvPicPr>
            <p:cNvPr id="8" name="Microsoft logo">
              <a:extLst>
                <a:ext uri="{FF2B5EF4-FFF2-40B4-BE49-F238E27FC236}">
                  <a16:creationId xmlns:a16="http://schemas.microsoft.com/office/drawing/2014/main" id="{9EFD75ED-509A-45A1-BCDF-8A5A35F3EEC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069983" y="7088436"/>
              <a:ext cx="2565626" cy="1149931"/>
            </a:xfrm>
            <a:prstGeom prst="rect">
              <a:avLst/>
            </a:prstGeom>
          </p:spPr>
        </p:pic>
        <p:sp>
          <p:nvSpPr>
            <p:cNvPr id="9" name="Titre 1">
              <a:extLst>
                <a:ext uri="{FF2B5EF4-FFF2-40B4-BE49-F238E27FC236}">
                  <a16:creationId xmlns:a16="http://schemas.microsoft.com/office/drawing/2014/main" id="{DBA261B3-E3B1-48EE-A575-C1DFAA4A3D19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2346400" y="7031339"/>
              <a:ext cx="1278769" cy="249440"/>
            </a:xfrm>
            <a:prstGeom prst="rect">
              <a:avLst/>
            </a:prstGeom>
          </p:spPr>
          <p:txBody>
            <a:bodyPr anchor="t"/>
            <a:lstStyle>
              <a:lvl1pPr algn="l" defTabSz="1119245" rtl="0" eaLnBrk="1" latinLnBrk="0" hangingPunct="1">
                <a:lnSpc>
                  <a:spcPct val="110000"/>
                </a:lnSpc>
                <a:spcBef>
                  <a:spcPct val="0"/>
                </a:spcBef>
                <a:spcAft>
                  <a:spcPts val="1200"/>
                </a:spcAft>
                <a:buNone/>
                <a:defRPr lang="en-US" sz="1920" b="0" kern="1200" cap="none" spc="0" baseline="0" dirty="0" smtClean="0">
                  <a:ln w="3175">
                    <a:noFill/>
                  </a:ln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effectLst/>
                  <a:latin typeface="+mj-lt"/>
                  <a:ea typeface="+mn-ea"/>
                  <a:cs typeface="Segoe UI" pitchFamily="34" charset="0"/>
                </a:defRPr>
              </a:lvl1pPr>
            </a:lstStyle>
            <a:p>
              <a:pPr marL="92075" indent="-92075"/>
              <a:r>
                <a:rPr lang="en-US" sz="1400" dirty="0">
                  <a:solidFill>
                    <a:schemeClr val="tx1"/>
                  </a:solidFill>
                  <a:latin typeface="+mn-lt"/>
                </a:rPr>
                <a:t>Sponsored by</a:t>
              </a:r>
            </a:p>
          </p:txBody>
        </p:sp>
      </p:grp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992" y="2236827"/>
            <a:ext cx="5088330" cy="308526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10" r="1"/>
          <a:stretch/>
        </p:blipFill>
        <p:spPr>
          <a:xfrm>
            <a:off x="0" y="1020160"/>
            <a:ext cx="3582219" cy="6762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583662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Ope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>
          <a:xfrm>
            <a:off x="9480474" y="6492542"/>
            <a:ext cx="2565626" cy="1207028"/>
            <a:chOff x="12069983" y="7031339"/>
            <a:chExt cx="2565626" cy="1207028"/>
          </a:xfrm>
        </p:grpSpPr>
        <p:pic>
          <p:nvPicPr>
            <p:cNvPr id="8" name="Microsoft logo">
              <a:extLst>
                <a:ext uri="{FF2B5EF4-FFF2-40B4-BE49-F238E27FC236}">
                  <a16:creationId xmlns:a16="http://schemas.microsoft.com/office/drawing/2014/main" id="{9EFD75ED-509A-45A1-BCDF-8A5A35F3EEC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069983" y="7088436"/>
              <a:ext cx="2565626" cy="1149931"/>
            </a:xfrm>
            <a:prstGeom prst="rect">
              <a:avLst/>
            </a:prstGeom>
          </p:spPr>
        </p:pic>
        <p:sp>
          <p:nvSpPr>
            <p:cNvPr id="9" name="Titre 1">
              <a:extLst>
                <a:ext uri="{FF2B5EF4-FFF2-40B4-BE49-F238E27FC236}">
                  <a16:creationId xmlns:a16="http://schemas.microsoft.com/office/drawing/2014/main" id="{DBA261B3-E3B1-48EE-A575-C1DFAA4A3D19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2346400" y="7031339"/>
              <a:ext cx="1278769" cy="249440"/>
            </a:xfrm>
            <a:prstGeom prst="rect">
              <a:avLst/>
            </a:prstGeom>
          </p:spPr>
          <p:txBody>
            <a:bodyPr anchor="t"/>
            <a:lstStyle>
              <a:lvl1pPr algn="l" defTabSz="1119245" rtl="0" eaLnBrk="1" latinLnBrk="0" hangingPunct="1">
                <a:lnSpc>
                  <a:spcPct val="110000"/>
                </a:lnSpc>
                <a:spcBef>
                  <a:spcPct val="0"/>
                </a:spcBef>
                <a:spcAft>
                  <a:spcPts val="1200"/>
                </a:spcAft>
                <a:buNone/>
                <a:defRPr lang="en-US" sz="1920" b="0" kern="1200" cap="none" spc="0" baseline="0" dirty="0" smtClean="0">
                  <a:ln w="3175">
                    <a:noFill/>
                  </a:ln>
                  <a:gradFill>
                    <a:gsLst>
                      <a:gs pos="125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effectLst/>
                  <a:latin typeface="+mj-lt"/>
                  <a:ea typeface="+mn-ea"/>
                  <a:cs typeface="Segoe UI" pitchFamily="34" charset="0"/>
                </a:defRPr>
              </a:lvl1pPr>
            </a:lstStyle>
            <a:p>
              <a:pPr marL="92075" indent="-92075"/>
              <a:r>
                <a:rPr lang="en-US" sz="1400" dirty="0">
                  <a:solidFill>
                    <a:schemeClr val="tx1"/>
                  </a:solidFill>
                  <a:latin typeface="+mn-lt"/>
                </a:rPr>
                <a:t>Sponsored by</a:t>
              </a:r>
            </a:p>
          </p:txBody>
        </p:sp>
      </p:grp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992" y="2236827"/>
            <a:ext cx="5088330" cy="308526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5" t="14149" r="498" b="14149"/>
          <a:stretch/>
        </p:blipFill>
        <p:spPr>
          <a:xfrm>
            <a:off x="0" y="0"/>
            <a:ext cx="5633884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03370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pe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" y="3205167"/>
            <a:ext cx="5164667" cy="5024434"/>
          </a:xfrm>
          <a:prstGeom prst="rect">
            <a:avLst/>
          </a:prstGeom>
        </p:spPr>
      </p:pic>
      <p:pic>
        <p:nvPicPr>
          <p:cNvPr id="14" name="MS logo gray - EMF" descr="Microsoft logo, gray text version">
            <a:extLst>
              <a:ext uri="{FF2B5EF4-FFF2-40B4-BE49-F238E27FC236}">
                <a16:creationId xmlns:a16="http://schemas.microsoft.com/office/drawing/2014/main" id="{D3453B0B-33DE-4ED0-A610-D76D0E610F6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551356" y="8785892"/>
            <a:ext cx="1366440" cy="292608"/>
          </a:xfrm>
          <a:prstGeom prst="rect">
            <a:avLst/>
          </a:prstGeom>
        </p:spPr>
      </p:pic>
      <p:sp>
        <p:nvSpPr>
          <p:cNvPr id="24" name="Title 1"/>
          <p:cNvSpPr>
            <a:spLocks noGrp="1"/>
          </p:cNvSpPr>
          <p:nvPr>
            <p:ph type="title" hasCustomPrompt="1"/>
          </p:nvPr>
        </p:nvSpPr>
        <p:spPr>
          <a:xfrm>
            <a:off x="7759524" y="4059804"/>
            <a:ext cx="6870875" cy="664797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4320" spc="-60" baseline="0">
                <a:solidFill>
                  <a:srgbClr val="00B0F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INSERT SPEAKER NAME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7759525" y="5207650"/>
            <a:ext cx="548640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Designation</a:t>
            </a:r>
          </a:p>
        </p:txBody>
      </p:sp>
      <p:sp>
        <p:nvSpPr>
          <p:cNvPr id="26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4069124" y="2550041"/>
            <a:ext cx="3129517" cy="3129517"/>
          </a:xfrm>
          <a:prstGeom prst="rect">
            <a:avLst/>
          </a:prstGeom>
        </p:spPr>
        <p:txBody>
          <a:bodyPr/>
          <a:lstStyle>
            <a:lvl1pPr>
              <a:defRPr b="0" cap="none" spc="0">
                <a:ln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endParaRPr lang="en-IN"/>
          </a:p>
        </p:txBody>
      </p:sp>
      <p:sp>
        <p:nvSpPr>
          <p:cNvPr id="31" name="Rectangle 30"/>
          <p:cNvSpPr/>
          <p:nvPr userDrawn="1"/>
        </p:nvSpPr>
        <p:spPr>
          <a:xfrm>
            <a:off x="7759525" y="5001140"/>
            <a:ext cx="5907162" cy="35613"/>
          </a:xfrm>
          <a:prstGeom prst="rect">
            <a:avLst/>
          </a:prstGeom>
          <a:solidFill>
            <a:srgbClr val="00A0E3"/>
          </a:solidFill>
          <a:ln>
            <a:solidFill>
              <a:srgbClr val="9FCB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57066" tIns="78533" rIns="157066" bIns="78533"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5746527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11487866" y="-274740"/>
            <a:ext cx="3149599" cy="306408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15988" y="-274740"/>
            <a:ext cx="3149599" cy="3064080"/>
          </a:xfrm>
          <a:prstGeom prst="rect">
            <a:avLst/>
          </a:prstGeom>
        </p:spPr>
      </p:pic>
      <p:sp>
        <p:nvSpPr>
          <p:cNvPr id="10" name="Title">
            <a:extLst>
              <a:ext uri="{FF2B5EF4-FFF2-40B4-BE49-F238E27FC236}">
                <a16:creationId xmlns:a16="http://schemas.microsoft.com/office/drawing/2014/main" id="{688FE3B8-F861-974A-9610-C8DFD0061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543799"/>
            <a:ext cx="14630399" cy="295466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6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Subtitle">
            <a:extLst>
              <a:ext uri="{FF2B5EF4-FFF2-40B4-BE49-F238E27FC236}">
                <a16:creationId xmlns:a16="http://schemas.microsoft.com/office/drawing/2014/main" id="{28BE4F9F-7DD9-49C5-B6FA-57B303B8AD7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038883" y="640080"/>
            <a:ext cx="6549742" cy="61722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2" name="Picture placeholder 1" descr="Grey zone on the slide to place a picture">
            <a:extLst>
              <a:ext uri="{FF2B5EF4-FFF2-40B4-BE49-F238E27FC236}">
                <a16:creationId xmlns:a16="http://schemas.microsoft.com/office/drawing/2014/main" id="{6CAABD57-D660-4C79-AA38-FC5543142A97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gray">
          <a:xfrm>
            <a:off x="699708" y="1828801"/>
            <a:ext cx="3167442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13" name="Body copy for picture 1">
            <a:extLst>
              <a:ext uri="{FF2B5EF4-FFF2-40B4-BE49-F238E27FC236}">
                <a16:creationId xmlns:a16="http://schemas.microsoft.com/office/drawing/2014/main" id="{D5C06C19-8A7D-414B-8BB3-B0EA362D10B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6656" y="36278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4" name="Picture placeholder 2" descr="Grey zone on the slide to place a picture">
            <a:extLst>
              <a:ext uri="{FF2B5EF4-FFF2-40B4-BE49-F238E27FC236}">
                <a16:creationId xmlns:a16="http://schemas.microsoft.com/office/drawing/2014/main" id="{8E719461-6EE1-4266-AF0D-BE3EA6380BF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4046539" y="1828801"/>
            <a:ext cx="3167442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15" name="Body copy for picture 2">
            <a:extLst>
              <a:ext uri="{FF2B5EF4-FFF2-40B4-BE49-F238E27FC236}">
                <a16:creationId xmlns:a16="http://schemas.microsoft.com/office/drawing/2014/main" id="{82DE1822-70A7-49A5-9214-66EE12554D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38883" y="36278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6" name="Picture placeholder 3" descr="Grey zone on the slide to place a picture">
            <a:extLst>
              <a:ext uri="{FF2B5EF4-FFF2-40B4-BE49-F238E27FC236}">
                <a16:creationId xmlns:a16="http://schemas.microsoft.com/office/drawing/2014/main" id="{1BF09362-0A74-4A49-A57C-169B9DA43F9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gray">
          <a:xfrm>
            <a:off x="7416421" y="1828801"/>
            <a:ext cx="3185831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17" name="Body copy for picture 3">
            <a:extLst>
              <a:ext uri="{FF2B5EF4-FFF2-40B4-BE49-F238E27FC236}">
                <a16:creationId xmlns:a16="http://schemas.microsoft.com/office/drawing/2014/main" id="{41AC372D-E905-4AD2-85AD-64D34E4C963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401110" y="36278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8" name="Picture placeholder 4" descr="Grey zone on the slide to place a picture">
            <a:extLst>
              <a:ext uri="{FF2B5EF4-FFF2-40B4-BE49-F238E27FC236}">
                <a16:creationId xmlns:a16="http://schemas.microsoft.com/office/drawing/2014/main" id="{873F80E7-64FA-4DE6-B673-55EE02B8C6D4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10786305" y="1828801"/>
            <a:ext cx="3167440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19" name="Body copy for picture 4">
            <a:extLst>
              <a:ext uri="{FF2B5EF4-FFF2-40B4-BE49-F238E27FC236}">
                <a16:creationId xmlns:a16="http://schemas.microsoft.com/office/drawing/2014/main" id="{005205C7-A900-4D24-B314-37044AC4EBA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769600" y="36278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20" name="Picture placeholder 5" descr="Grey zone on the slide to place a picture">
            <a:extLst>
              <a:ext uri="{FF2B5EF4-FFF2-40B4-BE49-F238E27FC236}">
                <a16:creationId xmlns:a16="http://schemas.microsoft.com/office/drawing/2014/main" id="{0B79AC03-4830-4DE7-919D-992A70C9608C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 bwMode="gray">
          <a:xfrm>
            <a:off x="699708" y="4686300"/>
            <a:ext cx="3167442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21" name="Body copy for picture 5">
            <a:extLst>
              <a:ext uri="{FF2B5EF4-FFF2-40B4-BE49-F238E27FC236}">
                <a16:creationId xmlns:a16="http://schemas.microsoft.com/office/drawing/2014/main" id="{447B01CB-5B1D-43B3-A428-F0E25446F47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74971" y="64853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22" name="Picture placeholder 6" descr="Grey zone on the slide to place a picture">
            <a:extLst>
              <a:ext uri="{FF2B5EF4-FFF2-40B4-BE49-F238E27FC236}">
                <a16:creationId xmlns:a16="http://schemas.microsoft.com/office/drawing/2014/main" id="{A38DE751-2848-4514-8027-C15C0714C46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4046539" y="4686300"/>
            <a:ext cx="3167442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23" name="Body copy for picture 6">
            <a:extLst>
              <a:ext uri="{FF2B5EF4-FFF2-40B4-BE49-F238E27FC236}">
                <a16:creationId xmlns:a16="http://schemas.microsoft.com/office/drawing/2014/main" id="{ABC3E4A0-700C-487B-BFD0-321116EFE22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037198" y="64853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24" name="Picture placeholder 7" descr="Grey zone on the slide to place a picture">
            <a:extLst>
              <a:ext uri="{FF2B5EF4-FFF2-40B4-BE49-F238E27FC236}">
                <a16:creationId xmlns:a16="http://schemas.microsoft.com/office/drawing/2014/main" id="{E67D1742-8C50-490E-8F13-2F525208B387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7416421" y="4686300"/>
            <a:ext cx="3185831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25" name="Body copy for picture 7">
            <a:extLst>
              <a:ext uri="{FF2B5EF4-FFF2-40B4-BE49-F238E27FC236}">
                <a16:creationId xmlns:a16="http://schemas.microsoft.com/office/drawing/2014/main" id="{495AEC39-3DC0-4A38-8766-4537E7E4294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399425" y="64853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26" name="Picture placeholder 8" descr="Grey zone on the slide to place a picture">
            <a:extLst>
              <a:ext uri="{FF2B5EF4-FFF2-40B4-BE49-F238E27FC236}">
                <a16:creationId xmlns:a16="http://schemas.microsoft.com/office/drawing/2014/main" id="{E26879BB-9317-4DAC-9B6A-57EA457831A9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10786305" y="4686300"/>
            <a:ext cx="3167440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27" name="Body copy for picture 8">
            <a:extLst>
              <a:ext uri="{FF2B5EF4-FFF2-40B4-BE49-F238E27FC236}">
                <a16:creationId xmlns:a16="http://schemas.microsoft.com/office/drawing/2014/main" id="{AD9A09F5-A787-48C9-8EDA-B6219AA1684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0767915" y="64853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</p:spTree>
    <p:extLst>
      <p:ext uri="{BB962C8B-B14F-4D97-AF65-F5344CB8AC3E}">
        <p14:creationId xmlns:p14="http://schemas.microsoft.com/office/powerpoint/2010/main" val="136116807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>
            <a:extLst>
              <a:ext uri="{FF2B5EF4-FFF2-40B4-BE49-F238E27FC236}">
                <a16:creationId xmlns:a16="http://schemas.microsoft.com/office/drawing/2014/main" id="{688FE3B8-F861-974A-9610-C8DFD0061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656" y="640080"/>
            <a:ext cx="3185830" cy="295466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600" baseline="0">
                <a:solidFill>
                  <a:srgbClr val="0078D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ubtitle">
            <a:extLst>
              <a:ext uri="{FF2B5EF4-FFF2-40B4-BE49-F238E27FC236}">
                <a16:creationId xmlns:a16="http://schemas.microsoft.com/office/drawing/2014/main" id="{F51B74CE-EC41-47ED-9C52-573BA95C637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038883" y="640080"/>
            <a:ext cx="6549742" cy="61722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>
                <a:solidFill>
                  <a:srgbClr val="505050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0" name="Body copy column 1">
            <a:extLst>
              <a:ext uri="{FF2B5EF4-FFF2-40B4-BE49-F238E27FC236}">
                <a16:creationId xmlns:a16="http://schemas.microsoft.com/office/drawing/2014/main" id="{ECB979A3-23F6-484E-9177-1B74E422A48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6656" y="1783080"/>
            <a:ext cx="3185830" cy="576072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rgbClr val="505050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1" name="Body copy column 2">
            <a:extLst>
              <a:ext uri="{FF2B5EF4-FFF2-40B4-BE49-F238E27FC236}">
                <a16:creationId xmlns:a16="http://schemas.microsoft.com/office/drawing/2014/main" id="{8A656342-52AB-4E79-B1EB-B9551039353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38883" y="1783080"/>
            <a:ext cx="3185830" cy="576072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rgbClr val="505050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2" name="Body copy column 3">
            <a:extLst>
              <a:ext uri="{FF2B5EF4-FFF2-40B4-BE49-F238E27FC236}">
                <a16:creationId xmlns:a16="http://schemas.microsoft.com/office/drawing/2014/main" id="{E286D177-D5C8-4A66-B90E-67252A4119B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401110" y="1783080"/>
            <a:ext cx="3185830" cy="576072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rgbClr val="505050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3" name="Body copy column 4">
            <a:extLst>
              <a:ext uri="{FF2B5EF4-FFF2-40B4-BE49-F238E27FC236}">
                <a16:creationId xmlns:a16="http://schemas.microsoft.com/office/drawing/2014/main" id="{8CC5693B-613F-4F81-87CA-5F4DF4381B8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769600" y="1783080"/>
            <a:ext cx="3185830" cy="576072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rgbClr val="505050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pic>
        <p:nvPicPr>
          <p:cNvPr id="14" name="Microsoft logo">
            <a:extLst>
              <a:ext uri="{FF2B5EF4-FFF2-40B4-BE49-F238E27FC236}">
                <a16:creationId xmlns:a16="http://schemas.microsoft.com/office/drawing/2014/main" id="{9EFD75ED-509A-45A1-BCDF-8A5A35F3EEC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22497" y="7088436"/>
            <a:ext cx="2565626" cy="1149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93606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900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" y="3205167"/>
            <a:ext cx="5164667" cy="5024434"/>
          </a:xfrm>
          <a:prstGeom prst="rect">
            <a:avLst/>
          </a:prstGeom>
        </p:spPr>
      </p:pic>
      <p:sp>
        <p:nvSpPr>
          <p:cNvPr id="35" name="Title 1"/>
          <p:cNvSpPr>
            <a:spLocks noGrp="1"/>
          </p:cNvSpPr>
          <p:nvPr>
            <p:ph type="title" hasCustomPrompt="1"/>
          </p:nvPr>
        </p:nvSpPr>
        <p:spPr>
          <a:xfrm>
            <a:off x="7759524" y="4059804"/>
            <a:ext cx="6870875" cy="664797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4320" spc="-60" baseline="0">
                <a:solidFill>
                  <a:srgbClr val="00B0F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INSERT SPEAKER NAME</a:t>
            </a:r>
          </a:p>
        </p:txBody>
      </p:sp>
      <p:sp>
        <p:nvSpPr>
          <p:cNvPr id="3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7759525" y="5207650"/>
            <a:ext cx="548640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Designation</a:t>
            </a:r>
          </a:p>
        </p:txBody>
      </p:sp>
      <p:sp>
        <p:nvSpPr>
          <p:cNvPr id="37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4069124" y="2550041"/>
            <a:ext cx="3129517" cy="3129517"/>
          </a:xfrm>
          <a:prstGeom prst="rect">
            <a:avLst/>
          </a:prstGeom>
        </p:spPr>
        <p:txBody>
          <a:bodyPr/>
          <a:lstStyle>
            <a:lvl1pPr>
              <a:defRPr b="0" cap="none" spc="0">
                <a:ln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endParaRPr lang="en-IN"/>
          </a:p>
        </p:txBody>
      </p:sp>
      <p:pic>
        <p:nvPicPr>
          <p:cNvPr id="40" name="MS logo white - EMF" descr="Microsoft logo white text version">
            <a:extLst>
              <a:ext uri="{FF2B5EF4-FFF2-40B4-BE49-F238E27FC236}">
                <a16:creationId xmlns:a16="http://schemas.microsoft.com/office/drawing/2014/main" id="{788172BF-1F8C-429F-A472-2CEAB692920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15128547" y="7469726"/>
            <a:ext cx="1818473" cy="389462"/>
          </a:xfrm>
          <a:prstGeom prst="rect">
            <a:avLst/>
          </a:prstGeom>
        </p:spPr>
      </p:pic>
      <p:sp>
        <p:nvSpPr>
          <p:cNvPr id="42" name="Rectangle 41"/>
          <p:cNvSpPr/>
          <p:nvPr userDrawn="1"/>
        </p:nvSpPr>
        <p:spPr>
          <a:xfrm>
            <a:off x="7759525" y="5001140"/>
            <a:ext cx="5907162" cy="35613"/>
          </a:xfrm>
          <a:prstGeom prst="rect">
            <a:avLst/>
          </a:prstGeom>
          <a:solidFill>
            <a:srgbClr val="00A0E3"/>
          </a:solidFill>
          <a:ln>
            <a:solidFill>
              <a:srgbClr val="9FCB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57066" tIns="78533" rIns="157066" bIns="78533"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4443632"/>
      </p:ext>
    </p:extLst>
  </p:cSld>
  <p:clrMapOvr>
    <a:masterClrMapping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quar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879F1C9-08E0-4C79-B89A-07D37713CC81}"/>
              </a:ext>
            </a:extLst>
          </p:cNvPr>
          <p:cNvSpPr/>
          <p:nvPr userDrawn="1"/>
        </p:nvSpPr>
        <p:spPr bwMode="auto">
          <a:xfrm>
            <a:off x="6391275" y="1"/>
            <a:ext cx="8239124" cy="8239124"/>
          </a:xfrm>
          <a:prstGeom prst="rect">
            <a:avLst/>
          </a:prstGeom>
          <a:solidFill>
            <a:srgbClr val="DF6C47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9456" tIns="175565" rIns="219456" bIns="17556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1118966" fontAlgn="base"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5916" y="2910649"/>
            <a:ext cx="5001464" cy="1329595"/>
          </a:xfrm>
          <a:prstGeom prst="rect">
            <a:avLst/>
          </a:prstGeo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698451" y="4754881"/>
            <a:ext cx="499750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B13F888-410B-4A69-B710-9CC4CD3643F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16565" y="1063600"/>
            <a:ext cx="4726878" cy="717552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558" r="1"/>
          <a:stretch/>
        </p:blipFill>
        <p:spPr>
          <a:xfrm>
            <a:off x="3127" y="1020160"/>
            <a:ext cx="819969" cy="6762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923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60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quar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558" r="1"/>
          <a:stretch/>
        </p:blipFill>
        <p:spPr>
          <a:xfrm>
            <a:off x="3127" y="1020160"/>
            <a:ext cx="819969" cy="676228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5916" y="2910649"/>
            <a:ext cx="5001464" cy="1329595"/>
          </a:xfrm>
          <a:prstGeom prst="rect">
            <a:avLst/>
          </a:prstGeo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698451" y="4754881"/>
            <a:ext cx="499750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EDC53B0-2DDE-4181-A709-C2651853C0C6}"/>
              </a:ext>
            </a:extLst>
          </p:cNvPr>
          <p:cNvSpPr/>
          <p:nvPr userDrawn="1"/>
        </p:nvSpPr>
        <p:spPr bwMode="auto">
          <a:xfrm>
            <a:off x="6391275" y="1"/>
            <a:ext cx="8239124" cy="8239124"/>
          </a:xfrm>
          <a:prstGeom prst="rect">
            <a:avLst/>
          </a:prstGeom>
          <a:solidFill>
            <a:srgbClr val="D2D2D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9456" tIns="175565" rIns="219456" bIns="17556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1118966" fontAlgn="base"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91E4C37-27AF-4034-9B37-48F67F301BF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16565" y="1063600"/>
            <a:ext cx="4726878" cy="7175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075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01041" y="2430780"/>
            <a:ext cx="4994377" cy="1329595"/>
          </a:xfrm>
          <a:prstGeom prst="rect">
            <a:avLst/>
          </a:prstGeom>
        </p:spPr>
        <p:txBody>
          <a:bodyPr wrap="square" rIns="0" anchor="b">
            <a:spAutoFit/>
          </a:bodyPr>
          <a:lstStyle>
            <a:lvl1pPr>
              <a:lnSpc>
                <a:spcPct val="100000"/>
              </a:lnSpc>
              <a:defRPr sz="4320" b="0" spc="-5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Title format square photo layout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01041" y="4242650"/>
            <a:ext cx="4994910" cy="3693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latin typeface="+mn-lt"/>
              </a:defRPr>
            </a:lvl1pPr>
            <a:lvl2pPr marL="274320" indent="0">
              <a:buNone/>
              <a:defRPr/>
            </a:lvl2pPr>
            <a:lvl3pPr marL="548640" indent="0">
              <a:buNone/>
              <a:defRPr/>
            </a:lvl3pPr>
            <a:lvl4pPr marL="794386" indent="0">
              <a:buNone/>
              <a:defRPr/>
            </a:lvl4pPr>
            <a:lvl5pPr marL="1026796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Picture Placeholder">
            <a:extLst>
              <a:ext uri="{FF2B5EF4-FFF2-40B4-BE49-F238E27FC236}">
                <a16:creationId xmlns:a16="http://schemas.microsoft.com/office/drawing/2014/main" id="{6178F5D2-7CA2-4202-8FD2-95D8F7A2E98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400800" y="0"/>
            <a:ext cx="8229600" cy="82296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92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558" r="1"/>
          <a:stretch/>
        </p:blipFill>
        <p:spPr>
          <a:xfrm>
            <a:off x="3127" y="1020160"/>
            <a:ext cx="819969" cy="6762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46546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6" orient="horz" pos="904">
          <p15:clr>
            <a:srgbClr val="5ACBF0"/>
          </p15:clr>
        </p15:guide>
        <p15:guide id="7" orient="horz" pos="1276">
          <p15:clr>
            <a:srgbClr val="5ACBF0"/>
          </p15:clr>
        </p15:guide>
        <p15:guide id="8" orient="horz" pos="2226">
          <p15:clr>
            <a:srgbClr val="5ACBF0"/>
          </p15:clr>
        </p15:guide>
        <p15:guide id="10" pos="3729">
          <p15:clr>
            <a:srgbClr val="C35EA4"/>
          </p15:clr>
        </p15:guide>
        <p15:guide id="11" pos="2993">
          <p15:clr>
            <a:srgbClr val="5ACBF0"/>
          </p15:clr>
        </p15:guide>
        <p15:guide id="12" pos="3543">
          <p15:clr>
            <a:srgbClr val="A4A3A4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10" r="1"/>
          <a:stretch/>
        </p:blipFill>
        <p:spPr>
          <a:xfrm flipH="1">
            <a:off x="10555290" y="1020160"/>
            <a:ext cx="3582219" cy="6762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545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702259" y="3639867"/>
            <a:ext cx="10972800" cy="598318"/>
          </a:xfrm>
          <a:prstGeom prst="rect">
            <a:avLst/>
          </a:prstGeom>
          <a:noFill/>
        </p:spPr>
        <p:txBody>
          <a:bodyPr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320" b="0" kern="1200" cap="none" spc="-6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702259" y="4772784"/>
            <a:ext cx="10972800" cy="369332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8399504-2866-446F-A3DB-56B74A101EF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67874" y="4347829"/>
            <a:ext cx="2563392" cy="3891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90739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10" r="1"/>
          <a:stretch/>
        </p:blipFill>
        <p:spPr>
          <a:xfrm>
            <a:off x="19050" y="1020160"/>
            <a:ext cx="3582219" cy="6762285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657600" y="3575733"/>
            <a:ext cx="10972800" cy="664798"/>
          </a:xfrm>
          <a:prstGeom prst="rect">
            <a:avLst/>
          </a:prstGeom>
          <a:noFill/>
        </p:spPr>
        <p:txBody>
          <a:bodyPr lIns="0" tIns="0" rIns="0" bIns="0" anchor="b" anchorCtr="0">
            <a:spAutoFit/>
          </a:bodyPr>
          <a:lstStyle>
            <a:lvl1pPr>
              <a:defRPr sz="4320" spc="-6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657600" y="4754881"/>
            <a:ext cx="1097280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3518794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e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4132" y="2223669"/>
            <a:ext cx="5130541" cy="3113668"/>
          </a:xfrm>
          <a:prstGeom prst="rect">
            <a:avLst/>
          </a:prstGeom>
        </p:spPr>
      </p:pic>
      <p:pic>
        <p:nvPicPr>
          <p:cNvPr id="5" name="MS logo white - EMF" descr="Microsoft logo white text version">
            <a:extLst>
              <a:ext uri="{FF2B5EF4-FFF2-40B4-BE49-F238E27FC236}">
                <a16:creationId xmlns:a16="http://schemas.microsoft.com/office/drawing/2014/main" id="{788172BF-1F8C-429F-A472-2CEAB692920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9854051" y="6929917"/>
            <a:ext cx="1818473" cy="389462"/>
          </a:xfrm>
          <a:prstGeom prst="rect">
            <a:avLst/>
          </a:prstGeom>
        </p:spPr>
      </p:pic>
      <p:sp>
        <p:nvSpPr>
          <p:cNvPr id="6" name="Titre 1">
            <a:extLst>
              <a:ext uri="{FF2B5EF4-FFF2-40B4-BE49-F238E27FC236}">
                <a16:creationId xmlns:a16="http://schemas.microsoft.com/office/drawing/2014/main" id="{DBA261B3-E3B1-48EE-A575-C1DFAA4A3D19}"/>
              </a:ext>
            </a:extLst>
          </p:cNvPr>
          <p:cNvSpPr txBox="1">
            <a:spLocks/>
          </p:cNvSpPr>
          <p:nvPr userDrawn="1"/>
        </p:nvSpPr>
        <p:spPr>
          <a:xfrm>
            <a:off x="9747371" y="6491530"/>
            <a:ext cx="1278769" cy="249440"/>
          </a:xfrm>
          <a:prstGeom prst="rect">
            <a:avLst/>
          </a:prstGeom>
        </p:spPr>
        <p:txBody>
          <a:bodyPr anchor="t"/>
          <a:lstStyle>
            <a:lvl1pPr algn="l" defTabSz="1119245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None/>
              <a:defRPr lang="en-US" sz="1920" b="0" kern="1200" cap="none" spc="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92075" indent="-92075"/>
            <a:r>
              <a:rPr lang="en-US" sz="1400" dirty="0">
                <a:solidFill>
                  <a:schemeClr val="tx1"/>
                </a:solidFill>
                <a:latin typeface="+mn-lt"/>
              </a:rPr>
              <a:t>Sponsored by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10" r="1"/>
          <a:stretch/>
        </p:blipFill>
        <p:spPr>
          <a:xfrm>
            <a:off x="0" y="1020160"/>
            <a:ext cx="3582219" cy="6762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58868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pe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5" t="14149" r="498" b="14149"/>
          <a:stretch/>
        </p:blipFill>
        <p:spPr>
          <a:xfrm>
            <a:off x="0" y="0"/>
            <a:ext cx="5633884" cy="82296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4132" y="2223669"/>
            <a:ext cx="5130541" cy="3113668"/>
          </a:xfrm>
          <a:prstGeom prst="rect">
            <a:avLst/>
          </a:prstGeom>
        </p:spPr>
      </p:pic>
      <p:pic>
        <p:nvPicPr>
          <p:cNvPr id="5" name="MS logo white - EMF" descr="Microsoft logo white text version">
            <a:extLst>
              <a:ext uri="{FF2B5EF4-FFF2-40B4-BE49-F238E27FC236}">
                <a16:creationId xmlns:a16="http://schemas.microsoft.com/office/drawing/2014/main" id="{788172BF-1F8C-429F-A472-2CEAB692920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 bwMode="black">
          <a:xfrm>
            <a:off x="9854051" y="6929917"/>
            <a:ext cx="1818473" cy="389462"/>
          </a:xfrm>
          <a:prstGeom prst="rect">
            <a:avLst/>
          </a:prstGeom>
        </p:spPr>
      </p:pic>
      <p:sp>
        <p:nvSpPr>
          <p:cNvPr id="6" name="Titre 1">
            <a:extLst>
              <a:ext uri="{FF2B5EF4-FFF2-40B4-BE49-F238E27FC236}">
                <a16:creationId xmlns:a16="http://schemas.microsoft.com/office/drawing/2014/main" id="{DBA261B3-E3B1-48EE-A575-C1DFAA4A3D19}"/>
              </a:ext>
            </a:extLst>
          </p:cNvPr>
          <p:cNvSpPr txBox="1">
            <a:spLocks/>
          </p:cNvSpPr>
          <p:nvPr userDrawn="1"/>
        </p:nvSpPr>
        <p:spPr>
          <a:xfrm>
            <a:off x="9747371" y="6491530"/>
            <a:ext cx="1278769" cy="249440"/>
          </a:xfrm>
          <a:prstGeom prst="rect">
            <a:avLst/>
          </a:prstGeom>
        </p:spPr>
        <p:txBody>
          <a:bodyPr anchor="t"/>
          <a:lstStyle>
            <a:lvl1pPr algn="l" defTabSz="1119245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None/>
              <a:defRPr lang="en-US" sz="1920" b="0" kern="1200" cap="none" spc="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92075" indent="-92075"/>
            <a:r>
              <a:rPr lang="en-US" sz="1400" dirty="0">
                <a:solidFill>
                  <a:schemeClr val="tx1"/>
                </a:solidFill>
                <a:latin typeface="+mn-lt"/>
              </a:rPr>
              <a:t>Sponsored by</a:t>
            </a:r>
          </a:p>
        </p:txBody>
      </p:sp>
    </p:spTree>
    <p:extLst>
      <p:ext uri="{BB962C8B-B14F-4D97-AF65-F5344CB8AC3E}">
        <p14:creationId xmlns:p14="http://schemas.microsoft.com/office/powerpoint/2010/main" val="3151251761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" y="3205167"/>
            <a:ext cx="5164667" cy="5024434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7759524" y="4059804"/>
            <a:ext cx="6870875" cy="664797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4320" spc="-60" baseline="0">
                <a:solidFill>
                  <a:srgbClr val="00B0F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INSERT SPEAKER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7759525" y="5207650"/>
            <a:ext cx="548640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Designation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4069124" y="2550041"/>
            <a:ext cx="3129517" cy="3129517"/>
          </a:xfrm>
          <a:prstGeom prst="rect">
            <a:avLst/>
          </a:prstGeom>
        </p:spPr>
        <p:txBody>
          <a:bodyPr/>
          <a:lstStyle>
            <a:lvl1pPr>
              <a:defRPr b="0" cap="none" spc="0">
                <a:ln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endParaRPr lang="en-IN"/>
          </a:p>
        </p:txBody>
      </p:sp>
      <p:pic>
        <p:nvPicPr>
          <p:cNvPr id="17" name="MS logo white - EMF" descr="Microsoft logo white text version">
            <a:extLst>
              <a:ext uri="{FF2B5EF4-FFF2-40B4-BE49-F238E27FC236}">
                <a16:creationId xmlns:a16="http://schemas.microsoft.com/office/drawing/2014/main" id="{788172BF-1F8C-429F-A472-2CEAB692920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15230147" y="7469726"/>
            <a:ext cx="1818473" cy="389462"/>
          </a:xfrm>
          <a:prstGeom prst="rect">
            <a:avLst/>
          </a:prstGeom>
        </p:spPr>
      </p:pic>
      <p:sp>
        <p:nvSpPr>
          <p:cNvPr id="19" name="Rectangle 18"/>
          <p:cNvSpPr/>
          <p:nvPr userDrawn="1"/>
        </p:nvSpPr>
        <p:spPr>
          <a:xfrm>
            <a:off x="7759525" y="5001140"/>
            <a:ext cx="5907162" cy="35613"/>
          </a:xfrm>
          <a:prstGeom prst="rect">
            <a:avLst/>
          </a:prstGeom>
          <a:solidFill>
            <a:srgbClr val="00A0E3"/>
          </a:solidFill>
          <a:ln>
            <a:solidFill>
              <a:srgbClr val="9FCB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57066" tIns="78533" rIns="157066" bIns="78533"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8045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11487866" y="-274740"/>
            <a:ext cx="3149599" cy="306408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15988" y="-274740"/>
            <a:ext cx="3149599" cy="3064080"/>
          </a:xfrm>
          <a:prstGeom prst="rect">
            <a:avLst/>
          </a:prstGeom>
        </p:spPr>
      </p:pic>
      <p:sp>
        <p:nvSpPr>
          <p:cNvPr id="5" name="Title">
            <a:extLst>
              <a:ext uri="{FF2B5EF4-FFF2-40B4-BE49-F238E27FC236}">
                <a16:creationId xmlns:a16="http://schemas.microsoft.com/office/drawing/2014/main" id="{688FE3B8-F861-974A-9610-C8DFD0061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543799"/>
            <a:ext cx="14630399" cy="295466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6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ubtitle">
            <a:extLst>
              <a:ext uri="{FF2B5EF4-FFF2-40B4-BE49-F238E27FC236}">
                <a16:creationId xmlns:a16="http://schemas.microsoft.com/office/drawing/2014/main" id="{28BE4F9F-7DD9-49C5-B6FA-57B303B8AD7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038883" y="640080"/>
            <a:ext cx="6549742" cy="61722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7" name="Picture placeholder 1" descr="Grey zone on the slide to place a picture">
            <a:extLst>
              <a:ext uri="{FF2B5EF4-FFF2-40B4-BE49-F238E27FC236}">
                <a16:creationId xmlns:a16="http://schemas.microsoft.com/office/drawing/2014/main" id="{6CAABD57-D660-4C79-AA38-FC5543142A97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gray">
          <a:xfrm>
            <a:off x="699708" y="1828801"/>
            <a:ext cx="3167442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8" name="Body copy for picture 1">
            <a:extLst>
              <a:ext uri="{FF2B5EF4-FFF2-40B4-BE49-F238E27FC236}">
                <a16:creationId xmlns:a16="http://schemas.microsoft.com/office/drawing/2014/main" id="{D5C06C19-8A7D-414B-8BB3-B0EA362D10B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6656" y="36278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9" name="Picture placeholder 2" descr="Grey zone on the slide to place a picture">
            <a:extLst>
              <a:ext uri="{FF2B5EF4-FFF2-40B4-BE49-F238E27FC236}">
                <a16:creationId xmlns:a16="http://schemas.microsoft.com/office/drawing/2014/main" id="{8E719461-6EE1-4266-AF0D-BE3EA6380BF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4046539" y="1828801"/>
            <a:ext cx="3167442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10" name="Body copy for picture 2">
            <a:extLst>
              <a:ext uri="{FF2B5EF4-FFF2-40B4-BE49-F238E27FC236}">
                <a16:creationId xmlns:a16="http://schemas.microsoft.com/office/drawing/2014/main" id="{82DE1822-70A7-49A5-9214-66EE12554D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38883" y="36278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1" name="Picture placeholder 3" descr="Grey zone on the slide to place a picture">
            <a:extLst>
              <a:ext uri="{FF2B5EF4-FFF2-40B4-BE49-F238E27FC236}">
                <a16:creationId xmlns:a16="http://schemas.microsoft.com/office/drawing/2014/main" id="{1BF09362-0A74-4A49-A57C-169B9DA43F9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gray">
          <a:xfrm>
            <a:off x="7416421" y="1828801"/>
            <a:ext cx="3185831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12" name="Body copy for picture 3">
            <a:extLst>
              <a:ext uri="{FF2B5EF4-FFF2-40B4-BE49-F238E27FC236}">
                <a16:creationId xmlns:a16="http://schemas.microsoft.com/office/drawing/2014/main" id="{41AC372D-E905-4AD2-85AD-64D34E4C963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401110" y="36278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3" name="Picture placeholder 4" descr="Grey zone on the slide to place a picture">
            <a:extLst>
              <a:ext uri="{FF2B5EF4-FFF2-40B4-BE49-F238E27FC236}">
                <a16:creationId xmlns:a16="http://schemas.microsoft.com/office/drawing/2014/main" id="{873F80E7-64FA-4DE6-B673-55EE02B8C6D4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10786305" y="1828801"/>
            <a:ext cx="3167440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14" name="Body copy for picture 4">
            <a:extLst>
              <a:ext uri="{FF2B5EF4-FFF2-40B4-BE49-F238E27FC236}">
                <a16:creationId xmlns:a16="http://schemas.microsoft.com/office/drawing/2014/main" id="{005205C7-A900-4D24-B314-37044AC4EBA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769600" y="36278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5" name="Picture placeholder 5" descr="Grey zone on the slide to place a picture">
            <a:extLst>
              <a:ext uri="{FF2B5EF4-FFF2-40B4-BE49-F238E27FC236}">
                <a16:creationId xmlns:a16="http://schemas.microsoft.com/office/drawing/2014/main" id="{0B79AC03-4830-4DE7-919D-992A70C9608C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 bwMode="gray">
          <a:xfrm>
            <a:off x="699708" y="4686300"/>
            <a:ext cx="3167442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16" name="Body copy for picture 5">
            <a:extLst>
              <a:ext uri="{FF2B5EF4-FFF2-40B4-BE49-F238E27FC236}">
                <a16:creationId xmlns:a16="http://schemas.microsoft.com/office/drawing/2014/main" id="{447B01CB-5B1D-43B3-A428-F0E25446F47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74971" y="64853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7" name="Picture placeholder 6" descr="Grey zone on the slide to place a picture">
            <a:extLst>
              <a:ext uri="{FF2B5EF4-FFF2-40B4-BE49-F238E27FC236}">
                <a16:creationId xmlns:a16="http://schemas.microsoft.com/office/drawing/2014/main" id="{A38DE751-2848-4514-8027-C15C0714C46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4046539" y="4686300"/>
            <a:ext cx="3167442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18" name="Body copy for picture 6">
            <a:extLst>
              <a:ext uri="{FF2B5EF4-FFF2-40B4-BE49-F238E27FC236}">
                <a16:creationId xmlns:a16="http://schemas.microsoft.com/office/drawing/2014/main" id="{ABC3E4A0-700C-487B-BFD0-321116EFE22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037198" y="64853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9" name="Picture placeholder 7" descr="Grey zone on the slide to place a picture">
            <a:extLst>
              <a:ext uri="{FF2B5EF4-FFF2-40B4-BE49-F238E27FC236}">
                <a16:creationId xmlns:a16="http://schemas.microsoft.com/office/drawing/2014/main" id="{E67D1742-8C50-490E-8F13-2F525208B387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7416421" y="4686300"/>
            <a:ext cx="3185831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20" name="Body copy for picture 7">
            <a:extLst>
              <a:ext uri="{FF2B5EF4-FFF2-40B4-BE49-F238E27FC236}">
                <a16:creationId xmlns:a16="http://schemas.microsoft.com/office/drawing/2014/main" id="{495AEC39-3DC0-4A38-8766-4537E7E4294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399425" y="64853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21" name="Picture placeholder 8" descr="Grey zone on the slide to place a picture">
            <a:extLst>
              <a:ext uri="{FF2B5EF4-FFF2-40B4-BE49-F238E27FC236}">
                <a16:creationId xmlns:a16="http://schemas.microsoft.com/office/drawing/2014/main" id="{E26879BB-9317-4DAC-9B6A-57EA457831A9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10786305" y="4686300"/>
            <a:ext cx="3167440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22" name="Body copy for picture 8">
            <a:extLst>
              <a:ext uri="{FF2B5EF4-FFF2-40B4-BE49-F238E27FC236}">
                <a16:creationId xmlns:a16="http://schemas.microsoft.com/office/drawing/2014/main" id="{AD9A09F5-A787-48C9-8EDA-B6219AA1684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0767915" y="64853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</p:spTree>
    <p:extLst>
      <p:ext uri="{BB962C8B-B14F-4D97-AF65-F5344CB8AC3E}">
        <p14:creationId xmlns:p14="http://schemas.microsoft.com/office/powerpoint/2010/main" val="60786084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8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11487866" y="-274740"/>
            <a:ext cx="3149599" cy="306408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15988" y="-274740"/>
            <a:ext cx="3149599" cy="3064080"/>
          </a:xfrm>
          <a:prstGeom prst="rect">
            <a:avLst/>
          </a:prstGeom>
        </p:spPr>
      </p:pic>
      <p:sp>
        <p:nvSpPr>
          <p:cNvPr id="6" name="Title">
            <a:extLst>
              <a:ext uri="{FF2B5EF4-FFF2-40B4-BE49-F238E27FC236}">
                <a16:creationId xmlns:a16="http://schemas.microsoft.com/office/drawing/2014/main" id="{688FE3B8-F861-974A-9610-C8DFD0061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543799"/>
            <a:ext cx="14630399" cy="295466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6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8" name="Subtitle">
            <a:extLst>
              <a:ext uri="{FF2B5EF4-FFF2-40B4-BE49-F238E27FC236}">
                <a16:creationId xmlns:a16="http://schemas.microsoft.com/office/drawing/2014/main" id="{28BE4F9F-7DD9-49C5-B6FA-57B303B8AD7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038883" y="640080"/>
            <a:ext cx="6549742" cy="617220"/>
          </a:xfrm>
          <a:prstGeom prst="rect">
            <a:avLst/>
          </a:prstGeom>
        </p:spPr>
        <p:txBody>
          <a:bodyPr lIns="0" tIns="0" rIns="0" bIns="0"/>
          <a:lstStyle>
            <a:lvl1pPr marL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600">
                <a:solidFill>
                  <a:schemeClr val="bg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2" name="Picture placeholder 1" descr="Grey zone on the slide to place a picture">
            <a:extLst>
              <a:ext uri="{FF2B5EF4-FFF2-40B4-BE49-F238E27FC236}">
                <a16:creationId xmlns:a16="http://schemas.microsoft.com/office/drawing/2014/main" id="{6CAABD57-D660-4C79-AA38-FC5543142A97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gray">
          <a:xfrm>
            <a:off x="699708" y="1828801"/>
            <a:ext cx="3167442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20" name="Body copy for picture 1">
            <a:extLst>
              <a:ext uri="{FF2B5EF4-FFF2-40B4-BE49-F238E27FC236}">
                <a16:creationId xmlns:a16="http://schemas.microsoft.com/office/drawing/2014/main" id="{D5C06C19-8A7D-414B-8BB3-B0EA362D10B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6656" y="36278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000">
                <a:solidFill>
                  <a:schemeClr val="bg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3" name="Picture placeholder 2" descr="Grey zone on the slide to place a picture">
            <a:extLst>
              <a:ext uri="{FF2B5EF4-FFF2-40B4-BE49-F238E27FC236}">
                <a16:creationId xmlns:a16="http://schemas.microsoft.com/office/drawing/2014/main" id="{8E719461-6EE1-4266-AF0D-BE3EA6380BF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4046539" y="1828801"/>
            <a:ext cx="3167442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21" name="Body copy for picture 2">
            <a:extLst>
              <a:ext uri="{FF2B5EF4-FFF2-40B4-BE49-F238E27FC236}">
                <a16:creationId xmlns:a16="http://schemas.microsoft.com/office/drawing/2014/main" id="{82DE1822-70A7-49A5-9214-66EE12554D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38883" y="36278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000">
                <a:solidFill>
                  <a:schemeClr val="bg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5" name="Picture placeholder 3" descr="Grey zone on the slide to place a picture">
            <a:extLst>
              <a:ext uri="{FF2B5EF4-FFF2-40B4-BE49-F238E27FC236}">
                <a16:creationId xmlns:a16="http://schemas.microsoft.com/office/drawing/2014/main" id="{1BF09362-0A74-4A49-A57C-169B9DA43F9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gray">
          <a:xfrm>
            <a:off x="7416421" y="1828801"/>
            <a:ext cx="3185831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22" name="Body copy for picture 3">
            <a:extLst>
              <a:ext uri="{FF2B5EF4-FFF2-40B4-BE49-F238E27FC236}">
                <a16:creationId xmlns:a16="http://schemas.microsoft.com/office/drawing/2014/main" id="{41AC372D-E905-4AD2-85AD-64D34E4C963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401110" y="36278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000">
                <a:solidFill>
                  <a:schemeClr val="bg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7" name="Picture placeholder 4" descr="Grey zone on the slide to place a picture">
            <a:extLst>
              <a:ext uri="{FF2B5EF4-FFF2-40B4-BE49-F238E27FC236}">
                <a16:creationId xmlns:a16="http://schemas.microsoft.com/office/drawing/2014/main" id="{873F80E7-64FA-4DE6-B673-55EE02B8C6D4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10786305" y="1828801"/>
            <a:ext cx="3167440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23" name="Body copy for picture 4">
            <a:extLst>
              <a:ext uri="{FF2B5EF4-FFF2-40B4-BE49-F238E27FC236}">
                <a16:creationId xmlns:a16="http://schemas.microsoft.com/office/drawing/2014/main" id="{005205C7-A900-4D24-B314-37044AC4EBA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769600" y="36278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000">
                <a:solidFill>
                  <a:schemeClr val="bg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9" name="Picture placeholder 5" descr="Grey zone on the slide to place a picture">
            <a:extLst>
              <a:ext uri="{FF2B5EF4-FFF2-40B4-BE49-F238E27FC236}">
                <a16:creationId xmlns:a16="http://schemas.microsoft.com/office/drawing/2014/main" id="{0B79AC03-4830-4DE7-919D-992A70C9608C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 bwMode="gray">
          <a:xfrm>
            <a:off x="699708" y="4686300"/>
            <a:ext cx="3167442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24" name="Body copy for picture 5">
            <a:extLst>
              <a:ext uri="{FF2B5EF4-FFF2-40B4-BE49-F238E27FC236}">
                <a16:creationId xmlns:a16="http://schemas.microsoft.com/office/drawing/2014/main" id="{447B01CB-5B1D-43B3-A428-F0E25446F47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74971" y="64853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000">
                <a:solidFill>
                  <a:schemeClr val="bg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4" name="Picture placeholder 6" descr="Grey zone on the slide to place a picture">
            <a:extLst>
              <a:ext uri="{FF2B5EF4-FFF2-40B4-BE49-F238E27FC236}">
                <a16:creationId xmlns:a16="http://schemas.microsoft.com/office/drawing/2014/main" id="{A38DE751-2848-4514-8027-C15C0714C46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4046539" y="4686300"/>
            <a:ext cx="3167442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25" name="Body copy for picture 6">
            <a:extLst>
              <a:ext uri="{FF2B5EF4-FFF2-40B4-BE49-F238E27FC236}">
                <a16:creationId xmlns:a16="http://schemas.microsoft.com/office/drawing/2014/main" id="{ABC3E4A0-700C-487B-BFD0-321116EFE22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037198" y="64853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000">
                <a:solidFill>
                  <a:schemeClr val="bg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6" name="Picture placeholder 7" descr="Grey zone on the slide to place a picture">
            <a:extLst>
              <a:ext uri="{FF2B5EF4-FFF2-40B4-BE49-F238E27FC236}">
                <a16:creationId xmlns:a16="http://schemas.microsoft.com/office/drawing/2014/main" id="{E67D1742-8C50-490E-8F13-2F525208B387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7416421" y="4686300"/>
            <a:ext cx="3185831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26" name="Body copy for picture 7">
            <a:extLst>
              <a:ext uri="{FF2B5EF4-FFF2-40B4-BE49-F238E27FC236}">
                <a16:creationId xmlns:a16="http://schemas.microsoft.com/office/drawing/2014/main" id="{495AEC39-3DC0-4A38-8766-4537E7E4294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399425" y="64853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000">
                <a:solidFill>
                  <a:schemeClr val="bg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8" name="Picture placeholder 8" descr="Grey zone on the slide to place a picture">
            <a:extLst>
              <a:ext uri="{FF2B5EF4-FFF2-40B4-BE49-F238E27FC236}">
                <a16:creationId xmlns:a16="http://schemas.microsoft.com/office/drawing/2014/main" id="{E26879BB-9317-4DAC-9B6A-57EA457831A9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10786305" y="4686300"/>
            <a:ext cx="3167440" cy="1714500"/>
          </a:xfrm>
          <a:prstGeom prst="rect">
            <a:avLst/>
          </a:prstGeom>
          <a:solidFill>
            <a:srgbClr val="E6E6E6"/>
          </a:solidFill>
        </p:spPr>
        <p:txBody>
          <a:bodyPr lIns="0" tIns="1371600" rIns="0" anchor="b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 b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icon below to insert</a:t>
            </a:r>
          </a:p>
        </p:txBody>
      </p:sp>
      <p:sp>
        <p:nvSpPr>
          <p:cNvPr id="27" name="Body copy for picture 8">
            <a:extLst>
              <a:ext uri="{FF2B5EF4-FFF2-40B4-BE49-F238E27FC236}">
                <a16:creationId xmlns:a16="http://schemas.microsoft.com/office/drawing/2014/main" id="{AD9A09F5-A787-48C9-8EDA-B6219AA1684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0767915" y="6485363"/>
            <a:ext cx="3185830" cy="486938"/>
          </a:xfrm>
          <a:prstGeom prst="rect">
            <a:avLst/>
          </a:prstGeom>
        </p:spPr>
        <p:txBody>
          <a:bodyPr lIns="0" tIns="0" rIns="0" bIns="0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000">
                <a:solidFill>
                  <a:schemeClr val="bg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</p:spTree>
    <p:extLst>
      <p:ext uri="{BB962C8B-B14F-4D97-AF65-F5344CB8AC3E}">
        <p14:creationId xmlns:p14="http://schemas.microsoft.com/office/powerpoint/2010/main" val="2533469113"/>
      </p:ext>
    </p:extLst>
  </p:cSld>
  <p:clrMapOvr>
    <a:masterClrMapping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with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>
            <a:extLst>
              <a:ext uri="{FF2B5EF4-FFF2-40B4-BE49-F238E27FC236}">
                <a16:creationId xmlns:a16="http://schemas.microsoft.com/office/drawing/2014/main" id="{688FE3B8-F861-974A-9610-C8DFD0061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656" y="640080"/>
            <a:ext cx="3185830" cy="295466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sz="1600" baseline="0">
                <a:solidFill>
                  <a:srgbClr val="0078D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ubtitle">
            <a:extLst>
              <a:ext uri="{FF2B5EF4-FFF2-40B4-BE49-F238E27FC236}">
                <a16:creationId xmlns:a16="http://schemas.microsoft.com/office/drawing/2014/main" id="{F51B74CE-EC41-47ED-9C52-573BA95C637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038883" y="640080"/>
            <a:ext cx="6549742" cy="61722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6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6" name="Body copy column 1">
            <a:extLst>
              <a:ext uri="{FF2B5EF4-FFF2-40B4-BE49-F238E27FC236}">
                <a16:creationId xmlns:a16="http://schemas.microsoft.com/office/drawing/2014/main" id="{ECB979A3-23F6-484E-9177-1B74E422A48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6656" y="1783080"/>
            <a:ext cx="3185830" cy="576072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7" name="Body copy column 2">
            <a:extLst>
              <a:ext uri="{FF2B5EF4-FFF2-40B4-BE49-F238E27FC236}">
                <a16:creationId xmlns:a16="http://schemas.microsoft.com/office/drawing/2014/main" id="{8A656342-52AB-4E79-B1EB-B9551039353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38883" y="1783080"/>
            <a:ext cx="3185830" cy="576072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8" name="Body copy column 3">
            <a:extLst>
              <a:ext uri="{FF2B5EF4-FFF2-40B4-BE49-F238E27FC236}">
                <a16:creationId xmlns:a16="http://schemas.microsoft.com/office/drawing/2014/main" id="{E286D177-D5C8-4A66-B90E-67252A4119B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401110" y="1783080"/>
            <a:ext cx="3185830" cy="576072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9" name="Body copy column 4">
            <a:extLst>
              <a:ext uri="{FF2B5EF4-FFF2-40B4-BE49-F238E27FC236}">
                <a16:creationId xmlns:a16="http://schemas.microsoft.com/office/drawing/2014/main" id="{8CC5693B-613F-4F81-87CA-5F4DF4381B8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769600" y="1783080"/>
            <a:ext cx="3185830" cy="576072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None/>
              <a:defRPr sz="1000">
                <a:solidFill>
                  <a:schemeClr val="tx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</p:spTree>
    <p:extLst>
      <p:ext uri="{BB962C8B-B14F-4D97-AF65-F5344CB8AC3E}">
        <p14:creationId xmlns:p14="http://schemas.microsoft.com/office/powerpoint/2010/main" val="217830308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quar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558" r="1"/>
          <a:stretch/>
        </p:blipFill>
        <p:spPr>
          <a:xfrm>
            <a:off x="3127" y="1020160"/>
            <a:ext cx="819969" cy="676228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5916" y="2910649"/>
            <a:ext cx="5001464" cy="1329595"/>
          </a:xfrm>
          <a:prstGeom prst="rect">
            <a:avLst/>
          </a:prstGeo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698451" y="4754881"/>
            <a:ext cx="499750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9175A47-8182-4670-B2D6-00FA669A5BB4}"/>
              </a:ext>
            </a:extLst>
          </p:cNvPr>
          <p:cNvSpPr/>
          <p:nvPr userDrawn="1"/>
        </p:nvSpPr>
        <p:spPr bwMode="auto">
          <a:xfrm>
            <a:off x="6391275" y="1"/>
            <a:ext cx="8239124" cy="8239124"/>
          </a:xfrm>
          <a:prstGeom prst="rect">
            <a:avLst/>
          </a:prstGeom>
          <a:solidFill>
            <a:srgbClr val="D2D2D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9456" tIns="175565" rIns="219456" bIns="17556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1118966" fontAlgn="base"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26B3939-6EBD-404A-BE46-D596AFDB5E1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16565" y="1063600"/>
            <a:ext cx="4726878" cy="7175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312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quar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5916" y="2910649"/>
            <a:ext cx="5001464" cy="1329595"/>
          </a:xfrm>
          <a:prstGeom prst="rect">
            <a:avLst/>
          </a:prstGeo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698451" y="4754881"/>
            <a:ext cx="499750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7C96EA2-D6B1-409C-B45A-17BE3FC054D5}"/>
              </a:ext>
            </a:extLst>
          </p:cNvPr>
          <p:cNvSpPr/>
          <p:nvPr userDrawn="1"/>
        </p:nvSpPr>
        <p:spPr bwMode="auto">
          <a:xfrm>
            <a:off x="6391275" y="1"/>
            <a:ext cx="8239124" cy="8239124"/>
          </a:xfrm>
          <a:prstGeom prst="rect">
            <a:avLst/>
          </a:prstGeom>
          <a:solidFill>
            <a:srgbClr val="DF6C47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9456" tIns="175565" rIns="219456" bIns="17556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1118966" fontAlgn="base"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DBBDE3B-BB9B-4B47-A02F-BD18978221C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16565" y="1063600"/>
            <a:ext cx="4726878" cy="717552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558" r="1"/>
          <a:stretch/>
        </p:blipFill>
        <p:spPr>
          <a:xfrm>
            <a:off x="3127" y="1020160"/>
            <a:ext cx="819969" cy="6762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686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60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701040" y="2910936"/>
            <a:ext cx="5486400" cy="1329595"/>
          </a:xfrm>
          <a:prstGeom prst="rect">
            <a:avLst/>
          </a:prstGeom>
          <a:noFill/>
        </p:spPr>
        <p:txBody>
          <a:bodyPr lIns="0" tIns="0" rIns="0" bIns="0" anchor="b" anchorCtr="0">
            <a:spAutoFit/>
          </a:bodyPr>
          <a:lstStyle>
            <a:lvl1pPr>
              <a:defRPr sz="4320" spc="-6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701040" y="4754881"/>
            <a:ext cx="548640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5A12647-7FD7-4932-9C98-FBEC14526F9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16565" y="1063600"/>
            <a:ext cx="4726878" cy="717552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558" r="1"/>
          <a:stretch/>
        </p:blipFill>
        <p:spPr>
          <a:xfrm>
            <a:off x="3127" y="1020160"/>
            <a:ext cx="819969" cy="6762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408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01041" y="2430780"/>
            <a:ext cx="4994377" cy="1329595"/>
          </a:xfrm>
          <a:prstGeom prst="rect">
            <a:avLst/>
          </a:prstGeom>
        </p:spPr>
        <p:txBody>
          <a:bodyPr wrap="square" rIns="0" anchor="b">
            <a:spAutoFit/>
          </a:bodyPr>
          <a:lstStyle>
            <a:lvl1pPr>
              <a:lnSpc>
                <a:spcPct val="100000"/>
              </a:lnSpc>
              <a:defRPr sz="4320" b="0" spc="-5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Title format square photo layout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01041" y="4242650"/>
            <a:ext cx="4994910" cy="3693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latin typeface="+mn-lt"/>
              </a:defRPr>
            </a:lvl1pPr>
            <a:lvl2pPr marL="274320" indent="0">
              <a:buNone/>
              <a:defRPr/>
            </a:lvl2pPr>
            <a:lvl3pPr marL="548640" indent="0">
              <a:buNone/>
              <a:defRPr/>
            </a:lvl3pPr>
            <a:lvl4pPr marL="794386" indent="0">
              <a:buNone/>
              <a:defRPr/>
            </a:lvl4pPr>
            <a:lvl5pPr marL="1026796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Picture Placeholder">
            <a:extLst>
              <a:ext uri="{FF2B5EF4-FFF2-40B4-BE49-F238E27FC236}">
                <a16:creationId xmlns:a16="http://schemas.microsoft.com/office/drawing/2014/main" id="{6178F5D2-7CA2-4202-8FD2-95D8F7A2E98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400800" y="0"/>
            <a:ext cx="8229600" cy="82296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92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558" r="1"/>
          <a:stretch/>
        </p:blipFill>
        <p:spPr>
          <a:xfrm>
            <a:off x="3127" y="1020160"/>
            <a:ext cx="819969" cy="6762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65433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6" orient="horz" pos="904">
          <p15:clr>
            <a:srgbClr val="5ACBF0"/>
          </p15:clr>
        </p15:guide>
        <p15:guide id="7" orient="horz" pos="1276">
          <p15:clr>
            <a:srgbClr val="5ACBF0"/>
          </p15:clr>
        </p15:guide>
        <p15:guide id="8" orient="horz" pos="2226">
          <p15:clr>
            <a:srgbClr val="5ACBF0"/>
          </p15:clr>
        </p15:guide>
        <p15:guide id="10" pos="3729">
          <p15:clr>
            <a:srgbClr val="C35EA4"/>
          </p15:clr>
        </p15:guide>
        <p15:guide id="11" pos="2993">
          <p15:clr>
            <a:srgbClr val="5ACBF0"/>
          </p15:clr>
        </p15:guide>
        <p15:guide id="12" pos="3543">
          <p15:clr>
            <a:srgbClr val="A4A3A4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10" r="1"/>
          <a:stretch/>
        </p:blipFill>
        <p:spPr>
          <a:xfrm flipH="1">
            <a:off x="10555290" y="1020160"/>
            <a:ext cx="3582219" cy="6762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6694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02259" y="3639867"/>
            <a:ext cx="10972800" cy="598318"/>
          </a:xfrm>
          <a:prstGeom prst="rect">
            <a:avLst/>
          </a:prstGeom>
          <a:noFill/>
        </p:spPr>
        <p:txBody>
          <a:bodyPr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320" b="0" kern="1200" cap="none" spc="-6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702259" y="4772784"/>
            <a:ext cx="10972800" cy="369332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8399504-2866-446F-A3DB-56B74A101EF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67874" y="4347829"/>
            <a:ext cx="2563392" cy="3891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46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7" r="2"/>
          <a:stretch/>
        </p:blipFill>
        <p:spPr>
          <a:xfrm>
            <a:off x="135465" y="1020160"/>
            <a:ext cx="3498563" cy="6762285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634028" y="3575733"/>
            <a:ext cx="10972800" cy="664798"/>
          </a:xfrm>
          <a:prstGeom prst="rect">
            <a:avLst/>
          </a:prstGeom>
          <a:noFill/>
        </p:spPr>
        <p:txBody>
          <a:bodyPr lIns="0" tIns="0" rIns="0" bIns="0" anchor="b" anchorCtr="0">
            <a:spAutoFit/>
          </a:bodyPr>
          <a:lstStyle>
            <a:lvl1pPr>
              <a:defRPr sz="4320" spc="-6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634028" y="4754881"/>
            <a:ext cx="1097280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3735799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01041" y="2430780"/>
            <a:ext cx="4994377" cy="1329595"/>
          </a:xfrm>
          <a:prstGeom prst="rect">
            <a:avLst/>
          </a:prstGeom>
        </p:spPr>
        <p:txBody>
          <a:bodyPr wrap="square" rIns="0" anchor="b">
            <a:spAutoFit/>
          </a:bodyPr>
          <a:lstStyle>
            <a:lvl1pPr>
              <a:lnSpc>
                <a:spcPct val="100000"/>
              </a:lnSpc>
              <a:defRPr sz="4320" b="0" spc="-5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Title format square photo layout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01041" y="4242650"/>
            <a:ext cx="4994910" cy="3693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latin typeface="+mn-lt"/>
              </a:defRPr>
            </a:lvl1pPr>
            <a:lvl2pPr marL="274320" indent="0">
              <a:buNone/>
              <a:defRPr/>
            </a:lvl2pPr>
            <a:lvl3pPr marL="548640" indent="0">
              <a:buNone/>
              <a:defRPr/>
            </a:lvl3pPr>
            <a:lvl4pPr marL="794386" indent="0">
              <a:buNone/>
              <a:defRPr/>
            </a:lvl4pPr>
            <a:lvl5pPr marL="1026796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Picture Placeholder">
            <a:extLst>
              <a:ext uri="{FF2B5EF4-FFF2-40B4-BE49-F238E27FC236}">
                <a16:creationId xmlns:a16="http://schemas.microsoft.com/office/drawing/2014/main" id="{6178F5D2-7CA2-4202-8FD2-95D8F7A2E98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400800" y="0"/>
            <a:ext cx="8229600" cy="82296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92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209143676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6" orient="horz" pos="904">
          <p15:clr>
            <a:srgbClr val="5ACBF0"/>
          </p15:clr>
        </p15:guide>
        <p15:guide id="7" orient="horz" pos="1276">
          <p15:clr>
            <a:srgbClr val="5ACBF0"/>
          </p15:clr>
        </p15:guide>
        <p15:guide id="8" orient="horz" pos="2226">
          <p15:clr>
            <a:srgbClr val="5ACBF0"/>
          </p15:clr>
        </p15:guide>
        <p15:guide id="10" pos="3729">
          <p15:clr>
            <a:srgbClr val="C35EA4"/>
          </p15:clr>
        </p15:guide>
        <p15:guide id="11" pos="2993">
          <p15:clr>
            <a:srgbClr val="5ACBF0"/>
          </p15:clr>
        </p15:guide>
        <p15:guide id="12" pos="3543">
          <p15:clr>
            <a:srgbClr val="A4A3A4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02259" y="3642969"/>
            <a:ext cx="10972800" cy="598318"/>
          </a:xfrm>
          <a:prstGeom prst="rect">
            <a:avLst/>
          </a:prstGeom>
          <a:noFill/>
        </p:spPr>
        <p:txBody>
          <a:bodyPr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320" b="0" kern="1200" cap="none" spc="-6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</a:t>
            </a:r>
          </a:p>
        </p:txBody>
      </p:sp>
    </p:spTree>
    <p:extLst>
      <p:ext uri="{BB962C8B-B14F-4D97-AF65-F5344CB8AC3E}">
        <p14:creationId xmlns:p14="http://schemas.microsoft.com/office/powerpoint/2010/main" val="657139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1">
          <p15:clr>
            <a:srgbClr val="5ACBF0"/>
          </p15:clr>
        </p15:guide>
        <p15:guide id="3" orient="horz" pos="1914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subtitle and 4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">
            <a:extLst>
              <a:ext uri="{FF2B5EF4-FFF2-40B4-BE49-F238E27FC236}">
                <a16:creationId xmlns:a16="http://schemas.microsoft.com/office/drawing/2014/main" id="{688FE3B8-F861-974A-9610-C8DFD0061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656" y="640080"/>
            <a:ext cx="3185830" cy="295466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600" baseline="0">
                <a:solidFill>
                  <a:srgbClr val="0078D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Subtitle">
            <a:extLst>
              <a:ext uri="{FF2B5EF4-FFF2-40B4-BE49-F238E27FC236}">
                <a16:creationId xmlns:a16="http://schemas.microsoft.com/office/drawing/2014/main" id="{F51B74CE-EC41-47ED-9C52-573BA95C637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038883" y="640080"/>
            <a:ext cx="6549742" cy="617220"/>
          </a:xfrm>
          <a:prstGeom prst="rect">
            <a:avLst/>
          </a:prstGeom>
        </p:spPr>
        <p:txBody>
          <a:bodyPr lIns="0" tIns="0" rIns="0" bIns="0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600">
                <a:solidFill>
                  <a:schemeClr val="bg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7" name="Body copy column 1">
            <a:extLst>
              <a:ext uri="{FF2B5EF4-FFF2-40B4-BE49-F238E27FC236}">
                <a16:creationId xmlns:a16="http://schemas.microsoft.com/office/drawing/2014/main" id="{ECB979A3-23F6-484E-9177-1B74E422A48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6656" y="1783080"/>
            <a:ext cx="3185830" cy="5760720"/>
          </a:xfrm>
          <a:prstGeom prst="rect">
            <a:avLst/>
          </a:prstGeom>
        </p:spPr>
        <p:txBody>
          <a:bodyPr lIns="0" tIns="0" rIns="0" bIns="0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000">
                <a:solidFill>
                  <a:schemeClr val="bg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0" name="Body copy column 2">
            <a:extLst>
              <a:ext uri="{FF2B5EF4-FFF2-40B4-BE49-F238E27FC236}">
                <a16:creationId xmlns:a16="http://schemas.microsoft.com/office/drawing/2014/main" id="{8A656342-52AB-4E79-B1EB-B9551039353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38883" y="1783080"/>
            <a:ext cx="3185830" cy="5760720"/>
          </a:xfrm>
          <a:prstGeom prst="rect">
            <a:avLst/>
          </a:prstGeom>
        </p:spPr>
        <p:txBody>
          <a:bodyPr lIns="0" tIns="0" rIns="0" bIns="0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000">
                <a:solidFill>
                  <a:schemeClr val="bg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1" name="Body copy column 3">
            <a:extLst>
              <a:ext uri="{FF2B5EF4-FFF2-40B4-BE49-F238E27FC236}">
                <a16:creationId xmlns:a16="http://schemas.microsoft.com/office/drawing/2014/main" id="{E286D177-D5C8-4A66-B90E-67252A4119B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401110" y="1783080"/>
            <a:ext cx="3185830" cy="5760720"/>
          </a:xfrm>
          <a:prstGeom prst="rect">
            <a:avLst/>
          </a:prstGeom>
        </p:spPr>
        <p:txBody>
          <a:bodyPr lIns="0" tIns="0" rIns="0" bIns="0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000">
                <a:solidFill>
                  <a:schemeClr val="bg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  <p:sp>
        <p:nvSpPr>
          <p:cNvPr id="12" name="Body copy column 4">
            <a:extLst>
              <a:ext uri="{FF2B5EF4-FFF2-40B4-BE49-F238E27FC236}">
                <a16:creationId xmlns:a16="http://schemas.microsoft.com/office/drawing/2014/main" id="{8CC5693B-613F-4F81-87CA-5F4DF4381B8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769600" y="1783080"/>
            <a:ext cx="3185830" cy="5760720"/>
          </a:xfrm>
          <a:prstGeom prst="rect">
            <a:avLst/>
          </a:prstGeom>
        </p:spPr>
        <p:txBody>
          <a:bodyPr lIns="0" tIns="0" rIns="0" bIns="0"/>
          <a:lstStyle>
            <a:lvl1pPr mar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000">
                <a:solidFill>
                  <a:schemeClr val="bg1"/>
                </a:solidFill>
              </a:defRPr>
            </a:lvl1pPr>
            <a:lvl2pPr marL="0">
              <a:lnSpc>
                <a:spcPts val="1600"/>
              </a:lnSpc>
              <a:spcAft>
                <a:spcPts val="800"/>
              </a:spcAft>
              <a:defRPr sz="1200" baseline="0">
                <a:solidFill>
                  <a:srgbClr val="000000"/>
                </a:solidFill>
              </a:defRPr>
            </a:lvl2pPr>
            <a:lvl3pPr marL="0">
              <a:lnSpc>
                <a:spcPts val="1600"/>
              </a:lnSpc>
              <a:spcAft>
                <a:spcPts val="800"/>
              </a:spcAft>
              <a:defRPr sz="1200">
                <a:solidFill>
                  <a:srgbClr val="000000"/>
                </a:solidFill>
              </a:defRPr>
            </a:lvl3pPr>
          </a:lstStyle>
          <a:p>
            <a:pPr lvl="0"/>
            <a:r>
              <a:rPr lang="en-US" dirty="0"/>
              <a:t>Click to edit copy</a:t>
            </a:r>
          </a:p>
        </p:txBody>
      </p:sp>
    </p:spTree>
    <p:extLst>
      <p:ext uri="{BB962C8B-B14F-4D97-AF65-F5344CB8AC3E}">
        <p14:creationId xmlns:p14="http://schemas.microsoft.com/office/powerpoint/2010/main" val="290959265"/>
      </p:ext>
    </p:extLst>
  </p:cSld>
  <p:clrMapOvr>
    <a:masterClrMapping/>
  </p:clrMapOvr>
  <p:transition>
    <p:fad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02259" y="3642969"/>
            <a:ext cx="10972800" cy="598318"/>
          </a:xfrm>
          <a:prstGeom prst="rect">
            <a:avLst/>
          </a:prstGeom>
          <a:noFill/>
        </p:spPr>
        <p:txBody>
          <a:bodyPr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320" b="0" kern="1200" cap="none" spc="-6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25EFE0-896A-4AE0-BEAD-F7806D4970B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67874" y="4347829"/>
            <a:ext cx="2563392" cy="3891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78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1911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02259" y="3642969"/>
            <a:ext cx="10972800" cy="598318"/>
          </a:xfrm>
          <a:prstGeom prst="rect">
            <a:avLst/>
          </a:prstGeom>
          <a:noFill/>
        </p:spPr>
        <p:txBody>
          <a:bodyPr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320" b="0" kern="1200" cap="none" spc="-6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914877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quar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558" r="1"/>
          <a:stretch/>
        </p:blipFill>
        <p:spPr>
          <a:xfrm>
            <a:off x="3127" y="1020160"/>
            <a:ext cx="819969" cy="676228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5916" y="3822886"/>
            <a:ext cx="5001464" cy="417358"/>
          </a:xfrm>
          <a:prstGeom prst="rect">
            <a:avLst/>
          </a:prstGeom>
        </p:spPr>
        <p:txBody>
          <a:bodyPr anchor="b" anchorCtr="0">
            <a:sp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698451" y="4754881"/>
            <a:ext cx="499750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9175A47-8182-4670-B2D6-00FA669A5BB4}"/>
              </a:ext>
            </a:extLst>
          </p:cNvPr>
          <p:cNvSpPr/>
          <p:nvPr userDrawn="1"/>
        </p:nvSpPr>
        <p:spPr bwMode="auto">
          <a:xfrm>
            <a:off x="6391275" y="1"/>
            <a:ext cx="8239124" cy="8239124"/>
          </a:xfrm>
          <a:prstGeom prst="rect">
            <a:avLst/>
          </a:prstGeom>
          <a:solidFill>
            <a:srgbClr val="D2D2D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9456" tIns="175565" rIns="219456" bIns="17556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1118966" fontAlgn="base"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26B3939-6EBD-404A-BE46-D596AFDB5E1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16565" y="1063600"/>
            <a:ext cx="4726878" cy="7175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273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quar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5916" y="3822886"/>
            <a:ext cx="5001464" cy="417358"/>
          </a:xfrm>
          <a:prstGeom prst="rect">
            <a:avLst/>
          </a:prstGeom>
        </p:spPr>
        <p:txBody>
          <a:bodyPr anchor="b" anchorCtr="0">
            <a:sp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698451" y="4754881"/>
            <a:ext cx="499750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7C96EA2-D6B1-409C-B45A-17BE3FC054D5}"/>
              </a:ext>
            </a:extLst>
          </p:cNvPr>
          <p:cNvSpPr/>
          <p:nvPr userDrawn="1"/>
        </p:nvSpPr>
        <p:spPr bwMode="auto">
          <a:xfrm>
            <a:off x="6391275" y="1"/>
            <a:ext cx="8239124" cy="8239124"/>
          </a:xfrm>
          <a:prstGeom prst="rect">
            <a:avLst/>
          </a:prstGeom>
          <a:solidFill>
            <a:srgbClr val="DF6C47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9456" tIns="175565" rIns="219456" bIns="17556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1118966" fontAlgn="base"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DBBDE3B-BB9B-4B47-A02F-BD18978221C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16565" y="1063600"/>
            <a:ext cx="4726878" cy="717552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558" r="1"/>
          <a:stretch/>
        </p:blipFill>
        <p:spPr>
          <a:xfrm>
            <a:off x="3127" y="1020160"/>
            <a:ext cx="819969" cy="6762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787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60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01041" y="2338447"/>
            <a:ext cx="4994377" cy="1421928"/>
          </a:xfrm>
          <a:prstGeom prst="rect">
            <a:avLst/>
          </a:prstGeom>
        </p:spPr>
        <p:txBody>
          <a:bodyPr wrap="square" rIns="0" anchor="b">
            <a:spAutoFit/>
          </a:bodyPr>
          <a:lstStyle>
            <a:lvl1pPr>
              <a:lnSpc>
                <a:spcPct val="100000"/>
              </a:lnSpc>
              <a:defRPr sz="4320" b="0" spc="-59" baseline="0">
                <a:solidFill>
                  <a:schemeClr val="bg1"/>
                </a:soli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Title format square photo layout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01041" y="4242650"/>
            <a:ext cx="4994910" cy="3693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  <a:latin typeface="+mn-lt"/>
              </a:defRPr>
            </a:lvl1pPr>
            <a:lvl2pPr marL="274320" indent="0">
              <a:buNone/>
              <a:defRPr/>
            </a:lvl2pPr>
            <a:lvl3pPr marL="548640" indent="0">
              <a:buNone/>
              <a:defRPr/>
            </a:lvl3pPr>
            <a:lvl4pPr marL="794386" indent="0">
              <a:buNone/>
              <a:defRPr/>
            </a:lvl4pPr>
            <a:lvl5pPr marL="1026796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Picture Placeholder">
            <a:extLst>
              <a:ext uri="{FF2B5EF4-FFF2-40B4-BE49-F238E27FC236}">
                <a16:creationId xmlns:a16="http://schemas.microsoft.com/office/drawing/2014/main" id="{6178F5D2-7CA2-4202-8FD2-95D8F7A2E98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6400800" y="0"/>
            <a:ext cx="8229600" cy="82296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92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558" r="1"/>
          <a:stretch/>
        </p:blipFill>
        <p:spPr>
          <a:xfrm>
            <a:off x="3127" y="1020160"/>
            <a:ext cx="819969" cy="6762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202596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6" orient="horz" pos="904">
          <p15:clr>
            <a:srgbClr val="5ACBF0"/>
          </p15:clr>
        </p15:guide>
        <p15:guide id="7" orient="horz" pos="1276">
          <p15:clr>
            <a:srgbClr val="5ACBF0"/>
          </p15:clr>
        </p15:guide>
        <p15:guide id="8" orient="horz" pos="2226">
          <p15:clr>
            <a:srgbClr val="5ACBF0"/>
          </p15:clr>
        </p15:guide>
        <p15:guide id="10" pos="3729">
          <p15:clr>
            <a:srgbClr val="C35EA4"/>
          </p15:clr>
        </p15:guide>
        <p15:guide id="11" pos="2993">
          <p15:clr>
            <a:srgbClr val="5ACBF0"/>
          </p15:clr>
        </p15:guide>
        <p15:guide id="12" pos="3543">
          <p15:clr>
            <a:srgbClr val="A4A3A4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 with blue Windows logo on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10" r="1"/>
          <a:stretch/>
        </p:blipFill>
        <p:spPr>
          <a:xfrm flipH="1">
            <a:off x="10555290" y="1020160"/>
            <a:ext cx="3582219" cy="6762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72600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48.xml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7.xml"/><Relationship Id="rId17" Type="http://schemas.openxmlformats.org/officeDocument/2006/relationships/theme" Target="../theme/theme3.xml"/><Relationship Id="rId2" Type="http://schemas.openxmlformats.org/officeDocument/2006/relationships/slideLayout" Target="../slideLayouts/slideLayout37.xml"/><Relationship Id="rId16" Type="http://schemas.openxmlformats.org/officeDocument/2006/relationships/slideLayout" Target="../slideLayouts/slideLayout51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0.xml"/><Relationship Id="rId15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Relationship Id="rId14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4630400" cy="82296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0" y="0"/>
            <a:ext cx="702259" cy="702259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9456" tIns="175565" rIns="219456" bIns="17556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118921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88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0" y="0"/>
            <a:ext cx="351130" cy="351130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9456" tIns="175565" rIns="219456" bIns="17556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118921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88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" name="Black, white and grays">
            <a:extLst>
              <a:ext uri="{FF2B5EF4-FFF2-40B4-BE49-F238E27FC236}">
                <a16:creationId xmlns:a16="http://schemas.microsoft.com/office/drawing/2014/main" id="{7A01D5E4-0370-4DB3-ABE5-512F420510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273994" y="8354419"/>
            <a:ext cx="7352748" cy="848860"/>
            <a:chOff x="3079386" y="2596661"/>
            <a:chExt cx="7352748" cy="848860"/>
          </a:xfrm>
        </p:grpSpPr>
        <p:grpSp>
          <p:nvGrpSpPr>
            <p:cNvPr id="2" name="Groupe 1">
              <a:extLst>
                <a:ext uri="{FF2B5EF4-FFF2-40B4-BE49-F238E27FC236}">
                  <a16:creationId xmlns:a16="http://schemas.microsoft.com/office/drawing/2014/main" id="{A3380582-0850-44FB-9921-CE1A63A57A5E}"/>
                </a:ext>
              </a:extLst>
            </p:cNvPr>
            <p:cNvGrpSpPr/>
            <p:nvPr userDrawn="1"/>
          </p:nvGrpSpPr>
          <p:grpSpPr>
            <a:xfrm rot="16200000">
              <a:off x="6550623" y="-435989"/>
              <a:ext cx="410273" cy="7352748"/>
              <a:chOff x="9487019" y="876852"/>
              <a:chExt cx="410273" cy="7352748"/>
            </a:xfrm>
          </p:grpSpPr>
          <p:sp>
            <p:nvSpPr>
              <p:cNvPr id="146" name="object 16">
                <a:extLst>
                  <a:ext uri="{FF2B5EF4-FFF2-40B4-BE49-F238E27FC236}">
                    <a16:creationId xmlns:a16="http://schemas.microsoft.com/office/drawing/2014/main" id="{859C6F1E-967F-394E-B787-8539C10BC369}"/>
                  </a:ext>
                </a:extLst>
              </p:cNvPr>
              <p:cNvSpPr txBox="1"/>
              <p:nvPr/>
            </p:nvSpPr>
            <p:spPr>
              <a:xfrm rot="5400000">
                <a:off x="9078769" y="7411078"/>
                <a:ext cx="1226773" cy="410272"/>
              </a:xfrm>
              <a:prstGeom prst="rect">
                <a:avLst/>
              </a:prstGeom>
              <a:solidFill>
                <a:srgbClr val="F2F2F2"/>
              </a:solidFill>
              <a:ln w="6350">
                <a:solidFill>
                  <a:srgbClr val="E6E6E6"/>
                </a:solidFill>
              </a:ln>
            </p:spPr>
            <p:txBody>
              <a:bodyPr vert="horz" wrap="none" lIns="45720" tIns="27432" rIns="45720" bIns="27432" rtlCol="0" anchor="t" anchorCtr="0">
                <a:normAutofit/>
              </a:bodyPr>
              <a:lstStyle/>
              <a:p>
                <a:pPr marL="0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Extra Light Gray</a:t>
                </a:r>
                <a:endParaRPr kumimoji="0" lang="cs-CZ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+mn-ea"/>
                  <a:cs typeface="Segoe UI" charset="0"/>
                </a:endParaRPr>
              </a:p>
              <a:p>
                <a:pPr marL="0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R2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42</a:t>
                </a: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 G2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42</a:t>
                </a: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 B2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42</a:t>
                </a: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4" name="object 15">
                <a:extLst>
                  <a:ext uri="{FF2B5EF4-FFF2-40B4-BE49-F238E27FC236}">
                    <a16:creationId xmlns:a16="http://schemas.microsoft.com/office/drawing/2014/main" id="{1D395897-A51E-C54D-9D1D-38873B0F3F1A}"/>
                  </a:ext>
                </a:extLst>
              </p:cNvPr>
              <p:cNvSpPr txBox="1"/>
              <p:nvPr/>
            </p:nvSpPr>
            <p:spPr>
              <a:xfrm rot="5400000">
                <a:off x="9078769" y="6188384"/>
                <a:ext cx="1226773" cy="410272"/>
              </a:xfrm>
              <a:prstGeom prst="rect">
                <a:avLst/>
              </a:prstGeom>
              <a:solidFill>
                <a:srgbClr val="E6E6E6"/>
              </a:solidFill>
              <a:ln w="3175">
                <a:noFill/>
              </a:ln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Light</a:t>
                </a:r>
                <a:r>
                  <a:rPr kumimoji="0" lang="cs-CZ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 </a:t>
                </a:r>
                <a:r>
                  <a:rPr kumimoji="0" lang="cs-CZ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Gray</a:t>
                </a:r>
                <a:endPara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R230 G230 B230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5" name="object 14">
                <a:extLst>
                  <a:ext uri="{FF2B5EF4-FFF2-40B4-BE49-F238E27FC236}">
                    <a16:creationId xmlns:a16="http://schemas.microsoft.com/office/drawing/2014/main" id="{10EA571D-902C-8547-BEFA-966221F0F224}"/>
                  </a:ext>
                </a:extLst>
              </p:cNvPr>
              <p:cNvSpPr txBox="1"/>
              <p:nvPr/>
            </p:nvSpPr>
            <p:spPr>
              <a:xfrm rot="5400000">
                <a:off x="9078769" y="4961612"/>
                <a:ext cx="1226773" cy="410272"/>
              </a:xfrm>
              <a:prstGeom prst="rect">
                <a:avLst/>
              </a:prstGeom>
              <a:solidFill>
                <a:srgbClr val="D2D2D2"/>
              </a:solidFill>
              <a:ln w="6350">
                <a:noFill/>
              </a:ln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Gray</a:t>
                </a:r>
                <a:endParaRPr kumimoji="0" lang="cs-CZ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R210 G210 B210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3" name="object 19">
                <a:extLst>
                  <a:ext uri="{FF2B5EF4-FFF2-40B4-BE49-F238E27FC236}">
                    <a16:creationId xmlns:a16="http://schemas.microsoft.com/office/drawing/2014/main" id="{E4A4C58D-6B40-8F40-A8F2-6546F6C99A49}"/>
                  </a:ext>
                </a:extLst>
              </p:cNvPr>
              <p:cNvSpPr txBox="1"/>
              <p:nvPr/>
            </p:nvSpPr>
            <p:spPr>
              <a:xfrm rot="5400000">
                <a:off x="9078768" y="3738918"/>
                <a:ext cx="1226773" cy="410272"/>
              </a:xfrm>
              <a:prstGeom prst="rect">
                <a:avLst/>
              </a:prstGeom>
              <a:solidFill>
                <a:srgbClr val="737373"/>
              </a:solidFill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Mid G</a:t>
                </a:r>
                <a:r>
                  <a:rPr kumimoji="0" lang="mr-IN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ray</a:t>
                </a: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 </a:t>
                </a: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R115 G115 B115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2" name="object 22">
                <a:extLst>
                  <a:ext uri="{FF2B5EF4-FFF2-40B4-BE49-F238E27FC236}">
                    <a16:creationId xmlns:a16="http://schemas.microsoft.com/office/drawing/2014/main" id="{5141FD8F-F7DE-2A45-9E44-1ECEFD28CF8E}"/>
                  </a:ext>
                </a:extLst>
              </p:cNvPr>
              <p:cNvSpPr txBox="1"/>
              <p:nvPr/>
            </p:nvSpPr>
            <p:spPr>
              <a:xfrm rot="5400000">
                <a:off x="9078768" y="2511876"/>
                <a:ext cx="1226773" cy="410272"/>
              </a:xfrm>
              <a:prstGeom prst="rect">
                <a:avLst/>
              </a:prstGeom>
              <a:solidFill>
                <a:srgbClr val="505050"/>
              </a:solidFill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Dark </a:t>
                </a: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G</a:t>
                </a:r>
                <a:r>
                  <a:rPr kumimoji="0" lang="mr-IN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ray</a:t>
                </a: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</a:t>
                </a:r>
                <a:r>
                  <a:rPr kumimoji="0" lang="mr-IN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80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 G</a:t>
                </a:r>
                <a:r>
                  <a:rPr kumimoji="0" lang="mr-IN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80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 B</a:t>
                </a:r>
                <a:r>
                  <a:rPr kumimoji="0" lang="mr-IN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80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7" name="object 22">
                <a:extLst>
                  <a:ext uri="{FF2B5EF4-FFF2-40B4-BE49-F238E27FC236}">
                    <a16:creationId xmlns:a16="http://schemas.microsoft.com/office/drawing/2014/main" id="{66BF1245-79F6-BB46-8211-1F6CFF8FC909}"/>
                  </a:ext>
                </a:extLst>
              </p:cNvPr>
              <p:cNvSpPr txBox="1"/>
              <p:nvPr/>
            </p:nvSpPr>
            <p:spPr>
              <a:xfrm rot="5400000">
                <a:off x="9078768" y="1285103"/>
                <a:ext cx="1226773" cy="410272"/>
              </a:xfrm>
              <a:prstGeom prst="rect">
                <a:avLst/>
              </a:prstGeom>
              <a:solidFill>
                <a:srgbClr val="2F2F2F"/>
              </a:solidFill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Extra </a:t>
                </a: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D</a:t>
                </a:r>
                <a:r>
                  <a:rPr kumimoji="0" lang="en-US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ar</a:t>
                </a: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k</a:t>
                </a: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 G</a:t>
                </a:r>
                <a:r>
                  <a:rPr kumimoji="0" lang="mr-IN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ray</a:t>
                </a: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R47 G47 B47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141" name="object 16">
              <a:extLst>
                <a:ext uri="{FF2B5EF4-FFF2-40B4-BE49-F238E27FC236}">
                  <a16:creationId xmlns:a16="http://schemas.microsoft.com/office/drawing/2014/main" id="{3D52AE5F-974A-2943-811F-380C61D7923A}"/>
                </a:ext>
              </a:extLst>
            </p:cNvPr>
            <p:cNvSpPr txBox="1"/>
            <p:nvPr/>
          </p:nvSpPr>
          <p:spPr>
            <a:xfrm>
              <a:off x="6755896" y="2596661"/>
              <a:ext cx="3676238" cy="438133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chemeClr val="bg1">
                  <a:lumMod val="85000"/>
                </a:schemeClr>
              </a:solidFill>
            </a:ln>
          </p:spPr>
          <p:txBody>
            <a:bodyPr vert="horz" wrap="none" lIns="0" tIns="27432" rIns="45720" bIns="27432" rtlCol="0" anchor="t" anchorCtr="0">
              <a:normAutofit/>
            </a:bodyPr>
            <a:lstStyle/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cs-CZ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White</a:t>
              </a:r>
              <a:endParaRPr kumimoji="0" lang="cs-CZ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R255 G255 B255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40" name="object 25">
              <a:extLst>
                <a:ext uri="{FF2B5EF4-FFF2-40B4-BE49-F238E27FC236}">
                  <a16:creationId xmlns:a16="http://schemas.microsoft.com/office/drawing/2014/main" id="{63D91D28-976A-054E-9200-E5B8F287AA2E}"/>
                </a:ext>
              </a:extLst>
            </p:cNvPr>
            <p:cNvSpPr txBox="1"/>
            <p:nvPr/>
          </p:nvSpPr>
          <p:spPr>
            <a:xfrm>
              <a:off x="3079387" y="2597115"/>
              <a:ext cx="3693962" cy="438133"/>
            </a:xfrm>
            <a:prstGeom prst="rect">
              <a:avLst/>
            </a:prstGeom>
            <a:solidFill>
              <a:srgbClr val="000000"/>
            </a:solidFill>
          </p:spPr>
          <p:txBody>
            <a:bodyPr vert="horz" wrap="none" lIns="0" tIns="27432" rIns="45720" bIns="27432" rtlCol="0">
              <a:noAutofit/>
            </a:bodyPr>
            <a:lstStyle/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Rich Black</a:t>
              </a:r>
              <a:endParaRPr kumimoji="0" lang="mr-IN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R0 G0 B0</a:t>
              </a:r>
            </a:p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highlight>
                    <a:srgbClr val="FF0000"/>
                  </a:highlight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</a:br>
              <a:endParaRPr kumimoji="0" lang="mr-IN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0000"/>
                </a:highlight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37" name="Purple theme">
            <a:extLst>
              <a:ext uri="{FF2B5EF4-FFF2-40B4-BE49-F238E27FC236}">
                <a16:creationId xmlns:a16="http://schemas.microsoft.com/office/drawing/2014/main" id="{792F544B-12A2-448A-8B83-A569B40D6C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46012" y="6954850"/>
            <a:ext cx="1322716" cy="1226783"/>
            <a:chOff x="4187065" y="7008141"/>
            <a:chExt cx="1322716" cy="1226783"/>
          </a:xfrm>
        </p:grpSpPr>
        <p:sp>
          <p:nvSpPr>
            <p:cNvPr id="123" name="object 94">
              <a:extLst>
                <a:ext uri="{FF2B5EF4-FFF2-40B4-BE49-F238E27FC236}">
                  <a16:creationId xmlns:a16="http://schemas.microsoft.com/office/drawing/2014/main" id="{000B45AA-DA07-422E-99A4-285E770871CC}"/>
                </a:ext>
              </a:extLst>
            </p:cNvPr>
            <p:cNvSpPr/>
            <p:nvPr/>
          </p:nvSpPr>
          <p:spPr>
            <a:xfrm rot="5400000">
              <a:off x="4348446" y="7358647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8661C5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Purple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R134 G97 B197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24" name="object 96">
              <a:extLst>
                <a:ext uri="{FF2B5EF4-FFF2-40B4-BE49-F238E27FC236}">
                  <a16:creationId xmlns:a16="http://schemas.microsoft.com/office/drawing/2014/main" id="{1112FA86-FF81-4A22-9303-AFEA6BCD8CEC}"/>
                </a:ext>
              </a:extLst>
            </p:cNvPr>
            <p:cNvSpPr/>
            <p:nvPr/>
          </p:nvSpPr>
          <p:spPr>
            <a:xfrm rot="5400000">
              <a:off x="3836559" y="7358647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3B2E58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Purple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R59 G46 B88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1" name="object 95">
              <a:extLst>
                <a:ext uri="{FF2B5EF4-FFF2-40B4-BE49-F238E27FC236}">
                  <a16:creationId xmlns:a16="http://schemas.microsoft.com/office/drawing/2014/main" id="{5D8291F4-51BF-4AAC-B50E-32C238C02E86}"/>
                </a:ext>
              </a:extLst>
            </p:cNvPr>
            <p:cNvSpPr/>
            <p:nvPr/>
          </p:nvSpPr>
          <p:spPr>
            <a:xfrm rot="5400000">
              <a:off x="4746146" y="7471280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D59DFF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Purple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R213 G157 B255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91" name="object 55">
              <a:extLst>
                <a:ext uri="{FF2B5EF4-FFF2-40B4-BE49-F238E27FC236}">
                  <a16:creationId xmlns:a16="http://schemas.microsoft.com/office/drawing/2014/main" id="{DCF78ED8-B3FB-406A-848B-A2B57CD8CE09}"/>
                </a:ext>
              </a:extLst>
            </p:cNvPr>
            <p:cNvSpPr/>
            <p:nvPr/>
          </p:nvSpPr>
          <p:spPr>
            <a:xfrm rot="5400000">
              <a:off x="4821404" y="7836088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97" name="object 55">
              <a:extLst>
                <a:ext uri="{FF2B5EF4-FFF2-40B4-BE49-F238E27FC236}">
                  <a16:creationId xmlns:a16="http://schemas.microsoft.com/office/drawing/2014/main" id="{B6FBF43C-37D4-423F-B8D0-81E03B59E746}"/>
                </a:ext>
              </a:extLst>
            </p:cNvPr>
            <p:cNvSpPr/>
            <p:nvPr/>
          </p:nvSpPr>
          <p:spPr>
            <a:xfrm rot="5400000">
              <a:off x="4321639" y="7836098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D59D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grpSp>
        <p:nvGrpSpPr>
          <p:cNvPr id="36" name="Teal theme">
            <a:extLst>
              <a:ext uri="{FF2B5EF4-FFF2-40B4-BE49-F238E27FC236}">
                <a16:creationId xmlns:a16="http://schemas.microsoft.com/office/drawing/2014/main" id="{DA4F9A03-A77F-4EE7-A459-3495C090DB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0391" y="5573694"/>
            <a:ext cx="1322713" cy="1226774"/>
            <a:chOff x="4187065" y="4558674"/>
            <a:chExt cx="1322713" cy="1226774"/>
          </a:xfrm>
        </p:grpSpPr>
        <p:sp>
          <p:nvSpPr>
            <p:cNvPr id="170" name="object 74">
              <a:extLst>
                <a:ext uri="{FF2B5EF4-FFF2-40B4-BE49-F238E27FC236}">
                  <a16:creationId xmlns:a16="http://schemas.microsoft.com/office/drawing/2014/main" id="{6BE1C147-E1D2-4B60-80E5-DF5B001B06FE}"/>
                </a:ext>
              </a:extLst>
            </p:cNvPr>
            <p:cNvSpPr/>
            <p:nvPr/>
          </p:nvSpPr>
          <p:spPr>
            <a:xfrm rot="5400000">
              <a:off x="4348446" y="4909180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008575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Teal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R0 G133 B117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71" name="object 76">
              <a:extLst>
                <a:ext uri="{FF2B5EF4-FFF2-40B4-BE49-F238E27FC236}">
                  <a16:creationId xmlns:a16="http://schemas.microsoft.com/office/drawing/2014/main" id="{6065E591-8064-4D8E-9A93-3E313066E0D3}"/>
                </a:ext>
              </a:extLst>
            </p:cNvPr>
            <p:cNvSpPr/>
            <p:nvPr/>
          </p:nvSpPr>
          <p:spPr>
            <a:xfrm rot="5400000">
              <a:off x="3836559" y="4909180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274B47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Teal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R39 G75 B71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5" name="object 75">
              <a:extLst>
                <a:ext uri="{FF2B5EF4-FFF2-40B4-BE49-F238E27FC236}">
                  <a16:creationId xmlns:a16="http://schemas.microsoft.com/office/drawing/2014/main" id="{8C132861-B1E6-415C-9826-E365F4F9ACAB}"/>
                </a:ext>
              </a:extLst>
            </p:cNvPr>
            <p:cNvSpPr/>
            <p:nvPr/>
          </p:nvSpPr>
          <p:spPr>
            <a:xfrm rot="5400000">
              <a:off x="4746143" y="5021814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30E5D0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Teal</a:t>
              </a:r>
            </a:p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R48 G229 B208</a:t>
              </a:r>
            </a:p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9" name="object 55">
              <a:extLst>
                <a:ext uri="{FF2B5EF4-FFF2-40B4-BE49-F238E27FC236}">
                  <a16:creationId xmlns:a16="http://schemas.microsoft.com/office/drawing/2014/main" id="{556935F2-6C89-45C2-90B7-A7D129D925C7}"/>
                </a:ext>
              </a:extLst>
            </p:cNvPr>
            <p:cNvSpPr/>
            <p:nvPr/>
          </p:nvSpPr>
          <p:spPr>
            <a:xfrm rot="5400000">
              <a:off x="4821404" y="5382249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95" name="object 55">
              <a:extLst>
                <a:ext uri="{FF2B5EF4-FFF2-40B4-BE49-F238E27FC236}">
                  <a16:creationId xmlns:a16="http://schemas.microsoft.com/office/drawing/2014/main" id="{257DF31A-9079-42C6-9BF3-66CDAC5B8142}"/>
                </a:ext>
              </a:extLst>
            </p:cNvPr>
            <p:cNvSpPr/>
            <p:nvPr/>
          </p:nvSpPr>
          <p:spPr>
            <a:xfrm rot="5400000">
              <a:off x="4321637" y="5382251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30E5D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grpSp>
        <p:nvGrpSpPr>
          <p:cNvPr id="34" name="Green theme">
            <a:extLst>
              <a:ext uri="{FF2B5EF4-FFF2-40B4-BE49-F238E27FC236}">
                <a16:creationId xmlns:a16="http://schemas.microsoft.com/office/drawing/2014/main" id="{50B35C9F-DD4A-4B7B-8A3F-24EFDC890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0097" y="4195174"/>
            <a:ext cx="1322714" cy="1226773"/>
            <a:chOff x="4187065" y="3335980"/>
            <a:chExt cx="1322714" cy="1226773"/>
          </a:xfrm>
        </p:grpSpPr>
        <p:sp>
          <p:nvSpPr>
            <p:cNvPr id="166" name="object 34">
              <a:extLst>
                <a:ext uri="{FF2B5EF4-FFF2-40B4-BE49-F238E27FC236}">
                  <a16:creationId xmlns:a16="http://schemas.microsoft.com/office/drawing/2014/main" id="{E1F2CC59-09F6-4569-97AD-2890EDF0CE76}"/>
                </a:ext>
              </a:extLst>
            </p:cNvPr>
            <p:cNvSpPr/>
            <p:nvPr/>
          </p:nvSpPr>
          <p:spPr>
            <a:xfrm rot="5400000">
              <a:off x="4348446" y="3686486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107C10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Green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R16 G124 B16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67" name="object 36">
              <a:extLst>
                <a:ext uri="{FF2B5EF4-FFF2-40B4-BE49-F238E27FC236}">
                  <a16:creationId xmlns:a16="http://schemas.microsoft.com/office/drawing/2014/main" id="{BC74C497-119D-4E50-A405-0A079F1EBB11}"/>
                </a:ext>
              </a:extLst>
            </p:cNvPr>
            <p:cNvSpPr/>
            <p:nvPr/>
          </p:nvSpPr>
          <p:spPr>
            <a:xfrm rot="5400000">
              <a:off x="3836559" y="3686486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054B16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Green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R5 G75 B22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3" name="object 35">
              <a:extLst>
                <a:ext uri="{FF2B5EF4-FFF2-40B4-BE49-F238E27FC236}">
                  <a16:creationId xmlns:a16="http://schemas.microsoft.com/office/drawing/2014/main" id="{4F51C496-AD90-48D6-8CCB-B003995A475C}"/>
                </a:ext>
              </a:extLst>
            </p:cNvPr>
            <p:cNvSpPr/>
            <p:nvPr/>
          </p:nvSpPr>
          <p:spPr>
            <a:xfrm rot="5400000">
              <a:off x="4746144" y="3799119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9BF00B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Green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R155 G240 B11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8" name="object 55">
              <a:extLst>
                <a:ext uri="{FF2B5EF4-FFF2-40B4-BE49-F238E27FC236}">
                  <a16:creationId xmlns:a16="http://schemas.microsoft.com/office/drawing/2014/main" id="{41ADEA77-C6E7-42CC-80F8-DAC1F656E2B2}"/>
                </a:ext>
              </a:extLst>
            </p:cNvPr>
            <p:cNvSpPr/>
            <p:nvPr/>
          </p:nvSpPr>
          <p:spPr>
            <a:xfrm rot="5400000">
              <a:off x="4821404" y="4163659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94" name="object 55">
              <a:extLst>
                <a:ext uri="{FF2B5EF4-FFF2-40B4-BE49-F238E27FC236}">
                  <a16:creationId xmlns:a16="http://schemas.microsoft.com/office/drawing/2014/main" id="{52118087-22F7-41F4-B905-C481316709E1}"/>
                </a:ext>
              </a:extLst>
            </p:cNvPr>
            <p:cNvSpPr/>
            <p:nvPr/>
          </p:nvSpPr>
          <p:spPr>
            <a:xfrm rot="5400000">
              <a:off x="4321641" y="4163660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9BF00B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grpSp>
        <p:nvGrpSpPr>
          <p:cNvPr id="8" name="Yellow theme">
            <a:extLst>
              <a:ext uri="{FF2B5EF4-FFF2-40B4-BE49-F238E27FC236}">
                <a16:creationId xmlns:a16="http://schemas.microsoft.com/office/drawing/2014/main" id="{758D6797-3F1D-4801-84D5-2FE876D7E4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4601" y="2817769"/>
            <a:ext cx="1322715" cy="1227043"/>
            <a:chOff x="4187065" y="2108938"/>
            <a:chExt cx="1322715" cy="1227043"/>
          </a:xfrm>
        </p:grpSpPr>
        <p:sp>
          <p:nvSpPr>
            <p:cNvPr id="127" name="object 54">
              <a:extLst>
                <a:ext uri="{FF2B5EF4-FFF2-40B4-BE49-F238E27FC236}">
                  <a16:creationId xmlns:a16="http://schemas.microsoft.com/office/drawing/2014/main" id="{D73E21B6-2F7B-465A-9665-AC4725562E7C}"/>
                </a:ext>
              </a:extLst>
            </p:cNvPr>
            <p:cNvSpPr/>
            <p:nvPr/>
          </p:nvSpPr>
          <p:spPr>
            <a:xfrm rot="5400000">
              <a:off x="4348446" y="2459445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6999" y="1687360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FFB900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Yellow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R255 G185 B0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28" name="object 56">
              <a:extLst>
                <a:ext uri="{FF2B5EF4-FFF2-40B4-BE49-F238E27FC236}">
                  <a16:creationId xmlns:a16="http://schemas.microsoft.com/office/drawing/2014/main" id="{09B2D568-3BD7-4830-920B-99DA31292A27}"/>
                </a:ext>
              </a:extLst>
            </p:cNvPr>
            <p:cNvSpPr/>
            <p:nvPr/>
          </p:nvSpPr>
          <p:spPr>
            <a:xfrm rot="5400000">
              <a:off x="3836559" y="2459445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6A4B16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Yellow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R106 G75 B22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2" name="object 55">
              <a:extLst>
                <a:ext uri="{FF2B5EF4-FFF2-40B4-BE49-F238E27FC236}">
                  <a16:creationId xmlns:a16="http://schemas.microsoft.com/office/drawing/2014/main" id="{378DDDAD-2275-476C-B419-E5F9A8B8D05F}"/>
                </a:ext>
              </a:extLst>
            </p:cNvPr>
            <p:cNvSpPr/>
            <p:nvPr/>
          </p:nvSpPr>
          <p:spPr>
            <a:xfrm rot="5400000">
              <a:off x="4746145" y="2572077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FEF000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Yellow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R254 G240 B0</a:t>
              </a:r>
            </a:p>
          </p:txBody>
        </p:sp>
        <p:sp>
          <p:nvSpPr>
            <p:cNvPr id="187" name="object 55">
              <a:extLst>
                <a:ext uri="{FF2B5EF4-FFF2-40B4-BE49-F238E27FC236}">
                  <a16:creationId xmlns:a16="http://schemas.microsoft.com/office/drawing/2014/main" id="{3B164EF3-4519-418E-BE77-81283EB0A5EF}"/>
                </a:ext>
              </a:extLst>
            </p:cNvPr>
            <p:cNvSpPr/>
            <p:nvPr/>
          </p:nvSpPr>
          <p:spPr>
            <a:xfrm rot="5400000">
              <a:off x="4819443" y="2937155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93" name="object 55">
              <a:extLst>
                <a:ext uri="{FF2B5EF4-FFF2-40B4-BE49-F238E27FC236}">
                  <a16:creationId xmlns:a16="http://schemas.microsoft.com/office/drawing/2014/main" id="{2A614499-27D7-4F2A-9584-BB6F662A466B}"/>
                </a:ext>
              </a:extLst>
            </p:cNvPr>
            <p:cNvSpPr/>
            <p:nvPr/>
          </p:nvSpPr>
          <p:spPr>
            <a:xfrm rot="5400000">
              <a:off x="4319681" y="2937155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EF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</p:grpSp>
      <p:grpSp>
        <p:nvGrpSpPr>
          <p:cNvPr id="6" name="Orange theme">
            <a:extLst>
              <a:ext uri="{FF2B5EF4-FFF2-40B4-BE49-F238E27FC236}">
                <a16:creationId xmlns:a16="http://schemas.microsoft.com/office/drawing/2014/main" id="{454FCBEE-41DD-4195-8892-8B4F253AA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2561" y="1433179"/>
            <a:ext cx="1322717" cy="1231121"/>
            <a:chOff x="4187065" y="882165"/>
            <a:chExt cx="1322717" cy="1231121"/>
          </a:xfrm>
        </p:grpSpPr>
        <p:sp>
          <p:nvSpPr>
            <p:cNvPr id="121" name="object 54">
              <a:extLst>
                <a:ext uri="{FF2B5EF4-FFF2-40B4-BE49-F238E27FC236}">
                  <a16:creationId xmlns:a16="http://schemas.microsoft.com/office/drawing/2014/main" id="{0B5055CD-63A0-4C46-808A-35153C98011A}"/>
                </a:ext>
              </a:extLst>
            </p:cNvPr>
            <p:cNvSpPr/>
            <p:nvPr/>
          </p:nvSpPr>
          <p:spPr>
            <a:xfrm rot="5400000">
              <a:off x="4348446" y="1232672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6999" y="1687360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D83B01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Orange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R216 G59 B1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22" name="object 56">
              <a:extLst>
                <a:ext uri="{FF2B5EF4-FFF2-40B4-BE49-F238E27FC236}">
                  <a16:creationId xmlns:a16="http://schemas.microsoft.com/office/drawing/2014/main" id="{7F4A1B70-54EF-4FE3-9943-B44B1F433142}"/>
                </a:ext>
              </a:extLst>
            </p:cNvPr>
            <p:cNvSpPr/>
            <p:nvPr/>
          </p:nvSpPr>
          <p:spPr>
            <a:xfrm rot="5400000">
              <a:off x="3836559" y="1232672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6B2929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Orange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R107 G41 B41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0" name="object 55">
              <a:extLst>
                <a:ext uri="{FF2B5EF4-FFF2-40B4-BE49-F238E27FC236}">
                  <a16:creationId xmlns:a16="http://schemas.microsoft.com/office/drawing/2014/main" id="{3408E7E9-7FEF-4049-9730-B421DFFEE6C0}"/>
                </a:ext>
              </a:extLst>
            </p:cNvPr>
            <p:cNvSpPr/>
            <p:nvPr/>
          </p:nvSpPr>
          <p:spPr>
            <a:xfrm rot="5400000">
              <a:off x="4746147" y="1345304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FF9349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Orange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R255 G147 B73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1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6" name="object 55">
              <a:extLst>
                <a:ext uri="{FF2B5EF4-FFF2-40B4-BE49-F238E27FC236}">
                  <a16:creationId xmlns:a16="http://schemas.microsoft.com/office/drawing/2014/main" id="{679B9043-8051-408C-A01A-9C0959F081CC}"/>
                </a:ext>
              </a:extLst>
            </p:cNvPr>
            <p:cNvSpPr/>
            <p:nvPr/>
          </p:nvSpPr>
          <p:spPr>
            <a:xfrm rot="5400000">
              <a:off x="4821404" y="1714460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92" name="object 55">
              <a:extLst>
                <a:ext uri="{FF2B5EF4-FFF2-40B4-BE49-F238E27FC236}">
                  <a16:creationId xmlns:a16="http://schemas.microsoft.com/office/drawing/2014/main" id="{E7421694-F06B-445B-BCB9-6BC9F691168A}"/>
                </a:ext>
              </a:extLst>
            </p:cNvPr>
            <p:cNvSpPr/>
            <p:nvPr/>
          </p:nvSpPr>
          <p:spPr>
            <a:xfrm rot="5400000">
              <a:off x="4321643" y="1714460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9349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</p:grpSp>
      <p:sp>
        <p:nvSpPr>
          <p:cNvPr id="86" name="Other colors title">
            <a:extLst>
              <a:ext uri="{FF2B5EF4-FFF2-40B4-BE49-F238E27FC236}">
                <a16:creationId xmlns:a16="http://schemas.microsoft.com/office/drawing/2014/main" id="{DD114070-12CB-4F99-A811-02094A4AA7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6093838" y="1125254"/>
            <a:ext cx="72135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505050"/>
                </a:solidFill>
                <a:latin typeface="+mj-lt"/>
              </a:rPr>
              <a:t>Other colors</a:t>
            </a:r>
          </a:p>
        </p:txBody>
      </p:sp>
      <p:grpSp>
        <p:nvGrpSpPr>
          <p:cNvPr id="4" name="Blue theme">
            <a:extLst>
              <a:ext uri="{FF2B5EF4-FFF2-40B4-BE49-F238E27FC236}">
                <a16:creationId xmlns:a16="http://schemas.microsoft.com/office/drawing/2014/main" id="{884758BB-E952-46B2-BA4B-D521D18639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4845686" y="1288758"/>
            <a:ext cx="1037648" cy="1231412"/>
            <a:chOff x="9966767" y="5780133"/>
            <a:chExt cx="1037648" cy="1231412"/>
          </a:xfrm>
        </p:grpSpPr>
        <p:sp>
          <p:nvSpPr>
            <p:cNvPr id="136" name="object 74">
              <a:extLst>
                <a:ext uri="{FF2B5EF4-FFF2-40B4-BE49-F238E27FC236}">
                  <a16:creationId xmlns:a16="http://schemas.microsoft.com/office/drawing/2014/main" id="{BB1D77C9-A72E-484C-854B-3DB2D32179A2}"/>
                </a:ext>
              </a:extLst>
            </p:cNvPr>
            <p:cNvSpPr/>
            <p:nvPr/>
          </p:nvSpPr>
          <p:spPr>
            <a:xfrm rot="5400000">
              <a:off x="10128148" y="6130639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0078D4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Blue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R0 G120 B212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37" name="object 76">
              <a:extLst>
                <a:ext uri="{FF2B5EF4-FFF2-40B4-BE49-F238E27FC236}">
                  <a16:creationId xmlns:a16="http://schemas.microsoft.com/office/drawing/2014/main" id="{9DD29805-3323-2A40-A080-D50CFC0F4B0A}"/>
                </a:ext>
              </a:extLst>
            </p:cNvPr>
            <p:cNvSpPr/>
            <p:nvPr/>
          </p:nvSpPr>
          <p:spPr>
            <a:xfrm rot="5400000">
              <a:off x="9616261" y="6130639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243A5E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Blue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R36 G58 B94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58" name="object 55">
              <a:extLst>
                <a:ext uri="{FF2B5EF4-FFF2-40B4-BE49-F238E27FC236}">
                  <a16:creationId xmlns:a16="http://schemas.microsoft.com/office/drawing/2014/main" id="{1C7434C3-2945-7642-A4D7-504034AF5F7E}"/>
                </a:ext>
              </a:extLst>
            </p:cNvPr>
            <p:cNvSpPr/>
            <p:nvPr/>
          </p:nvSpPr>
          <p:spPr>
            <a:xfrm rot="5400000">
              <a:off x="10601106" y="6612718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64" name="object 55">
              <a:extLst>
                <a:ext uri="{FF2B5EF4-FFF2-40B4-BE49-F238E27FC236}">
                  <a16:creationId xmlns:a16="http://schemas.microsoft.com/office/drawing/2014/main" id="{73069635-C835-DE45-BA52-F9A3717FD4BC}"/>
                </a:ext>
              </a:extLst>
            </p:cNvPr>
            <p:cNvSpPr/>
            <p:nvPr/>
          </p:nvSpPr>
          <p:spPr>
            <a:xfrm rot="5400000">
              <a:off x="10101343" y="6612719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50E6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sp>
        <p:nvSpPr>
          <p:cNvPr id="38" name="Primary colors title">
            <a:extLst>
              <a:ext uri="{FF2B5EF4-FFF2-40B4-BE49-F238E27FC236}">
                <a16:creationId xmlns:a16="http://schemas.microsoft.com/office/drawing/2014/main" id="{F7BB1FE4-8B6E-43B4-BB51-6B23ABCBBC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4748804" y="1127544"/>
            <a:ext cx="796693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505050"/>
                </a:solidFill>
                <a:latin typeface="+mj-lt"/>
              </a:rPr>
              <a:t>Primary blues</a:t>
            </a:r>
          </a:p>
        </p:txBody>
      </p:sp>
      <p:sp>
        <p:nvSpPr>
          <p:cNvPr id="89" name="object 75">
            <a:extLst>
              <a:ext uri="{FF2B5EF4-FFF2-40B4-BE49-F238E27FC236}">
                <a16:creationId xmlns:a16="http://schemas.microsoft.com/office/drawing/2014/main" id="{E7372636-0853-48AD-BBD9-989CCD8E3A55}"/>
              </a:ext>
            </a:extLst>
          </p:cNvPr>
          <p:cNvSpPr/>
          <p:nvPr userDrawn="1"/>
        </p:nvSpPr>
        <p:spPr>
          <a:xfrm>
            <a:off x="14744865" y="2891104"/>
            <a:ext cx="1226773" cy="300496"/>
          </a:xfrm>
          <a:custGeom>
            <a:avLst/>
            <a:gdLst/>
            <a:ahLst/>
            <a:cxnLst/>
            <a:rect l="l" t="t" r="r" b="b"/>
            <a:pathLst>
              <a:path w="1397000" h="978535">
                <a:moveTo>
                  <a:pt x="0" y="978204"/>
                </a:moveTo>
                <a:lnTo>
                  <a:pt x="1397000" y="978204"/>
                </a:lnTo>
                <a:lnTo>
                  <a:pt x="1397000" y="0"/>
                </a:lnTo>
                <a:lnTo>
                  <a:pt x="0" y="0"/>
                </a:lnTo>
                <a:lnTo>
                  <a:pt x="0" y="978204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none" lIns="45720" tIns="27432" rIns="45720" bIns="27432" rtlCol="0">
            <a:noAutofit/>
          </a:bodyPr>
          <a:lstStyle/>
          <a:p>
            <a:pPr marL="0" marR="0" lvl="0" indent="0" algn="l" defTabSz="9143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rPr>
              <a:t>Light Blue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R80 G230 B255</a:t>
            </a:r>
          </a:p>
        </p:txBody>
      </p:sp>
      <p:sp>
        <p:nvSpPr>
          <p:cNvPr id="90" name="Primary colors title">
            <a:extLst>
              <a:ext uri="{FF2B5EF4-FFF2-40B4-BE49-F238E27FC236}">
                <a16:creationId xmlns:a16="http://schemas.microsoft.com/office/drawing/2014/main" id="{986CA423-A626-45BC-B619-4C0EA5DD47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4748804" y="2616046"/>
            <a:ext cx="743793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505050"/>
                </a:solidFill>
                <a:latin typeface="+mj-lt"/>
              </a:rPr>
              <a:t>Accent blues</a:t>
            </a:r>
          </a:p>
        </p:txBody>
      </p:sp>
      <p:sp>
        <p:nvSpPr>
          <p:cNvPr id="91" name="object 75">
            <a:extLst>
              <a:ext uri="{FF2B5EF4-FFF2-40B4-BE49-F238E27FC236}">
                <a16:creationId xmlns:a16="http://schemas.microsoft.com/office/drawing/2014/main" id="{1EACEB21-A70A-4C30-AF4F-8C5789CD6D03}"/>
              </a:ext>
            </a:extLst>
          </p:cNvPr>
          <p:cNvSpPr/>
          <p:nvPr userDrawn="1"/>
        </p:nvSpPr>
        <p:spPr>
          <a:xfrm>
            <a:off x="14745282" y="3194925"/>
            <a:ext cx="1226773" cy="300496"/>
          </a:xfrm>
          <a:custGeom>
            <a:avLst/>
            <a:gdLst/>
            <a:ahLst/>
            <a:cxnLst/>
            <a:rect l="l" t="t" r="r" b="b"/>
            <a:pathLst>
              <a:path w="1397000" h="978535">
                <a:moveTo>
                  <a:pt x="0" y="978204"/>
                </a:moveTo>
                <a:lnTo>
                  <a:pt x="1397000" y="978204"/>
                </a:lnTo>
                <a:lnTo>
                  <a:pt x="1397000" y="0"/>
                </a:lnTo>
                <a:lnTo>
                  <a:pt x="0" y="0"/>
                </a:lnTo>
                <a:lnTo>
                  <a:pt x="0" y="978204"/>
                </a:lnTo>
                <a:close/>
              </a:path>
            </a:pathLst>
          </a:custGeom>
          <a:solidFill>
            <a:srgbClr val="0C59A4"/>
          </a:solidFill>
        </p:spPr>
        <p:txBody>
          <a:bodyPr wrap="none" lIns="45720" tIns="27432" rIns="45720" bIns="27432" rtlCol="0">
            <a:noAutofit/>
          </a:bodyPr>
          <a:lstStyle/>
          <a:p>
            <a:pPr marL="0" marR="0" lvl="0" indent="0" algn="l" defTabSz="9143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rPr>
              <a:t>Sea Blue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R12 G89 B164</a:t>
            </a:r>
          </a:p>
        </p:txBody>
      </p:sp>
    </p:spTree>
    <p:extLst>
      <p:ext uri="{BB962C8B-B14F-4D97-AF65-F5344CB8AC3E}">
        <p14:creationId xmlns:p14="http://schemas.microsoft.com/office/powerpoint/2010/main" val="3818271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25" r:id="rId1"/>
    <p:sldLayoutId id="2147484035" r:id="rId2"/>
    <p:sldLayoutId id="2147483813" r:id="rId3"/>
    <p:sldLayoutId id="2147483815" r:id="rId4"/>
    <p:sldLayoutId id="2147483806" r:id="rId5"/>
    <p:sldLayoutId id="2147484031" r:id="rId6"/>
    <p:sldLayoutId id="2147484032" r:id="rId7"/>
    <p:sldLayoutId id="2147484034" r:id="rId8"/>
    <p:sldLayoutId id="2147483973" r:id="rId9"/>
    <p:sldLayoutId id="2147483972" r:id="rId10"/>
    <p:sldLayoutId id="2147483915" r:id="rId11"/>
    <p:sldLayoutId id="2147483965" r:id="rId12"/>
    <p:sldLayoutId id="2147483900" r:id="rId13"/>
    <p:sldLayoutId id="2147483818" r:id="rId14"/>
    <p:sldLayoutId id="2147483957" r:id="rId15"/>
    <p:sldLayoutId id="2147483958" r:id="rId16"/>
    <p:sldLayoutId id="2147483959" r:id="rId17"/>
    <p:sldLayoutId id="2147483917" r:id="rId18"/>
    <p:sldLayoutId id="2147483918" r:id="rId19"/>
    <p:sldLayoutId id="2147483919" r:id="rId20"/>
    <p:sldLayoutId id="2147483846" r:id="rId21"/>
    <p:sldLayoutId id="2147483810" r:id="rId22"/>
    <p:sldLayoutId id="2147483814" r:id="rId23"/>
    <p:sldLayoutId id="2147483914" r:id="rId24"/>
  </p:sldLayoutIdLst>
  <p:transition>
    <p:fade/>
  </p:transition>
  <p:hf hdr="0" dt="0"/>
  <p:txStyles>
    <p:titleStyle>
      <a:lvl1pPr algn="l" defTabSz="1119245" rtl="0" eaLnBrk="1" latinLnBrk="0" hangingPunct="1">
        <a:lnSpc>
          <a:spcPct val="110000"/>
        </a:lnSpc>
        <a:spcBef>
          <a:spcPct val="0"/>
        </a:spcBef>
        <a:spcAft>
          <a:spcPts val="1200"/>
        </a:spcAft>
        <a:buNone/>
        <a:defRPr lang="en-US" sz="1920" b="0" kern="1200" cap="none" spc="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0" marR="0" indent="0" algn="l" defTabSz="1119245" rtl="0" eaLnBrk="1" fontAlgn="auto" latinLnBrk="0" hangingPunct="1">
        <a:lnSpc>
          <a:spcPct val="100000"/>
        </a:lnSpc>
        <a:spcBef>
          <a:spcPts val="0"/>
        </a:spcBef>
        <a:spcAft>
          <a:spcPts val="1200"/>
        </a:spcAft>
        <a:buClrTx/>
        <a:buSzPct val="90000"/>
        <a:buFont typeface="Wingdings" panose="05000000000000000000" pitchFamily="2" charset="2"/>
        <a:buNone/>
        <a:tabLst/>
        <a:defRPr sz="192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1pPr>
      <a:lvl2pPr marL="274309" marR="0" indent="0" algn="l" defTabSz="1119245" rtl="0" eaLnBrk="1" fontAlgn="auto" latinLnBrk="0" hangingPunct="1">
        <a:lnSpc>
          <a:spcPct val="100000"/>
        </a:lnSpc>
        <a:spcBef>
          <a:spcPts val="0"/>
        </a:spcBef>
        <a:spcAft>
          <a:spcPts val="1200"/>
        </a:spcAft>
        <a:buClrTx/>
        <a:buSzPct val="90000"/>
        <a:buFont typeface="Wingdings" panose="05000000000000000000" pitchFamily="2" charset="2"/>
        <a:buNone/>
        <a:tabLst/>
        <a:defRPr sz="1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548618" marR="0" indent="0" algn="l" defTabSz="1119245" rtl="0" eaLnBrk="1" fontAlgn="auto" latinLnBrk="0" hangingPunct="1">
        <a:lnSpc>
          <a:spcPct val="100000"/>
        </a:lnSpc>
        <a:spcBef>
          <a:spcPts val="0"/>
        </a:spcBef>
        <a:spcAft>
          <a:spcPts val="1200"/>
        </a:spcAft>
        <a:buClrTx/>
        <a:buSzPct val="90000"/>
        <a:buFont typeface="Wingdings" panose="05000000000000000000" pitchFamily="2" charset="2"/>
        <a:buNone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11516" marR="0" indent="-217162" algn="l" defTabSz="1119245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28676" marR="0" indent="-201922" algn="l" defTabSz="1119245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96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3077924" indent="-279812" algn="l" defTabSz="1119245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37548" indent="-279812" algn="l" defTabSz="1119245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97172" indent="-279812" algn="l" defTabSz="1119245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756795" indent="-279812" algn="l" defTabSz="1119245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59622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119245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78868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238492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98116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357737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917359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476984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7" pos="8784">
          <p15:clr>
            <a:srgbClr val="C35EA4"/>
          </p15:clr>
        </p15:guide>
        <p15:guide id="26" orient="horz" pos="4752">
          <p15:clr>
            <a:srgbClr val="C35EA4"/>
          </p15:clr>
        </p15:guide>
        <p15:guide id="29" orient="horz" pos="4962">
          <p15:clr>
            <a:srgbClr val="A4A3A4"/>
          </p15:clr>
        </p15:guide>
        <p15:guide id="31" pos="4608">
          <p15:clr>
            <a:srgbClr val="A4A3A4"/>
          </p15:clr>
        </p15:guide>
        <p15:guide id="32" orient="horz" pos="432">
          <p15:clr>
            <a:srgbClr val="C35EA4"/>
          </p15:clr>
        </p15:guide>
        <p15:guide id="34" orient="horz" pos="2592">
          <p15:clr>
            <a:srgbClr val="5ACBF0"/>
          </p15:clr>
        </p15:guide>
        <p15:guide id="35" orient="horz" pos="2232">
          <p15:clr>
            <a:srgbClr val="A4A3A4"/>
          </p15:clr>
        </p15:guide>
        <p15:guide id="37" orient="horz" pos="1152">
          <p15:clr>
            <a:srgbClr val="5ACBF0"/>
          </p15:clr>
        </p15:guide>
        <p15:guide id="38" orient="horz" pos="1526" userDrawn="1">
          <p15:clr>
            <a:srgbClr val="5ACBF0"/>
          </p15:clr>
        </p15:guide>
        <p15:guide id="39" orient="horz" pos="1872">
          <p15:clr>
            <a:srgbClr val="A4A3A4"/>
          </p15:clr>
        </p15:guide>
        <p15:guide id="40" orient="horz" pos="792">
          <p15:clr>
            <a:srgbClr val="A4A3A4"/>
          </p15:clr>
        </p15:guide>
        <p15:guide id="41" orient="horz" pos="2952">
          <p15:clr>
            <a:srgbClr val="A4A3A4"/>
          </p15:clr>
        </p15:guide>
        <p15:guide id="42" orient="horz" pos="3312">
          <p15:clr>
            <a:srgbClr val="A4A3A4"/>
          </p15:clr>
        </p15:guide>
        <p15:guide id="43" orient="horz" pos="3672">
          <p15:clr>
            <a:srgbClr val="A4A3A4"/>
          </p15:clr>
        </p15:guide>
        <p15:guide id="44" orient="horz" pos="4032">
          <p15:clr>
            <a:srgbClr val="A4A3A4"/>
          </p15:clr>
        </p15:guide>
        <p15:guide id="45" orient="horz" pos="4392">
          <p15:clr>
            <a:srgbClr val="A4A3A4"/>
          </p15:clr>
        </p15:guide>
        <p15:guide id="46" pos="432">
          <p15:clr>
            <a:srgbClr val="C35EA4"/>
          </p15:clr>
        </p15:guide>
        <p15:guide id="47" pos="3847">
          <p15:clr>
            <a:srgbClr val="A4A3A4"/>
          </p15:clr>
        </p15:guide>
        <p15:guide id="48" pos="3140">
          <p15:clr>
            <a:srgbClr val="A4A3A4"/>
          </p15:clr>
        </p15:guide>
        <p15:guide id="49" pos="2436">
          <p15:clr>
            <a:srgbClr val="5ACBF0"/>
          </p15:clr>
        </p15:guide>
        <p15:guide id="50" pos="1732">
          <p15:clr>
            <a:srgbClr val="A4A3A4"/>
          </p15:clr>
        </p15:guide>
        <p15:guide id="51" pos="1024">
          <p15:clr>
            <a:srgbClr val="A4A3A4"/>
          </p15:clr>
        </p15:guide>
        <p15:guide id="52" pos="1138">
          <p15:clr>
            <a:srgbClr val="A4A3A4"/>
          </p15:clr>
        </p15:guide>
        <p15:guide id="53" pos="1845">
          <p15:clr>
            <a:srgbClr val="A4A3A4"/>
          </p15:clr>
        </p15:guide>
        <p15:guide id="54" pos="2549">
          <p15:clr>
            <a:srgbClr val="5ACBF0"/>
          </p15:clr>
        </p15:guide>
        <p15:guide id="55" pos="3257">
          <p15:clr>
            <a:srgbClr val="A4A3A4"/>
          </p15:clr>
        </p15:guide>
        <p15:guide id="56" pos="3961">
          <p15:clr>
            <a:srgbClr val="A4A3A4"/>
          </p15:clr>
        </p15:guide>
        <p15:guide id="57" pos="4551">
          <p15:clr>
            <a:srgbClr val="5ACBF0"/>
          </p15:clr>
        </p15:guide>
        <p15:guide id="58" pos="4668">
          <p15:clr>
            <a:srgbClr val="5ACBF0"/>
          </p15:clr>
        </p15:guide>
        <p15:guide id="59" pos="5259">
          <p15:clr>
            <a:srgbClr val="A4A3A4"/>
          </p15:clr>
        </p15:guide>
        <p15:guide id="60" pos="5963">
          <p15:clr>
            <a:srgbClr val="A4A3A4"/>
          </p15:clr>
        </p15:guide>
        <p15:guide id="61" pos="6670">
          <p15:clr>
            <a:srgbClr val="5ACBF0"/>
          </p15:clr>
        </p15:guide>
        <p15:guide id="62" pos="7374">
          <p15:clr>
            <a:srgbClr val="A4A3A4"/>
          </p15:clr>
        </p15:guide>
        <p15:guide id="63" pos="8082">
          <p15:clr>
            <a:srgbClr val="A4A3A4"/>
          </p15:clr>
        </p15:guide>
        <p15:guide id="65" pos="6080">
          <p15:clr>
            <a:srgbClr val="A4A3A4"/>
          </p15:clr>
        </p15:guide>
        <p15:guide id="66" pos="6784">
          <p15:clr>
            <a:srgbClr val="5ACBF0"/>
          </p15:clr>
        </p15:guide>
        <p15:guide id="67" pos="7492">
          <p15:clr>
            <a:srgbClr val="A4A3A4"/>
          </p15:clr>
        </p15:guide>
        <p15:guide id="68" pos="8196">
          <p15:clr>
            <a:srgbClr val="A4A3A4"/>
          </p15:clr>
        </p15:guide>
        <p15:guide id="69" pos="5372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4630400" cy="82296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702259" cy="702259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9456" tIns="175565" rIns="219456" bIns="17556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1118966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88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351130" cy="351130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9456" tIns="175565" rIns="219456" bIns="17556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1118966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88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48" name="Black, white and grays">
            <a:extLst>
              <a:ext uri="{FF2B5EF4-FFF2-40B4-BE49-F238E27FC236}">
                <a16:creationId xmlns:a16="http://schemas.microsoft.com/office/drawing/2014/main" id="{7A01D5E4-0370-4DB3-ABE5-512F420510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273994" y="8354419"/>
            <a:ext cx="7352748" cy="848860"/>
            <a:chOff x="3079386" y="2596661"/>
            <a:chExt cx="7352748" cy="848860"/>
          </a:xfrm>
        </p:grpSpPr>
        <p:grpSp>
          <p:nvGrpSpPr>
            <p:cNvPr id="50" name="Groupe 1">
              <a:extLst>
                <a:ext uri="{FF2B5EF4-FFF2-40B4-BE49-F238E27FC236}">
                  <a16:creationId xmlns:a16="http://schemas.microsoft.com/office/drawing/2014/main" id="{A3380582-0850-44FB-9921-CE1A63A57A5E}"/>
                </a:ext>
              </a:extLst>
            </p:cNvPr>
            <p:cNvGrpSpPr/>
            <p:nvPr userDrawn="1"/>
          </p:nvGrpSpPr>
          <p:grpSpPr>
            <a:xfrm rot="16200000">
              <a:off x="6550623" y="-435989"/>
              <a:ext cx="410273" cy="7352748"/>
              <a:chOff x="9487019" y="876852"/>
              <a:chExt cx="410273" cy="7352748"/>
            </a:xfrm>
          </p:grpSpPr>
          <p:sp>
            <p:nvSpPr>
              <p:cNvPr id="53" name="object 16">
                <a:extLst>
                  <a:ext uri="{FF2B5EF4-FFF2-40B4-BE49-F238E27FC236}">
                    <a16:creationId xmlns:a16="http://schemas.microsoft.com/office/drawing/2014/main" id="{859C6F1E-967F-394E-B787-8539C10BC369}"/>
                  </a:ext>
                </a:extLst>
              </p:cNvPr>
              <p:cNvSpPr txBox="1"/>
              <p:nvPr/>
            </p:nvSpPr>
            <p:spPr>
              <a:xfrm rot="5400000">
                <a:off x="9078769" y="7411078"/>
                <a:ext cx="1226773" cy="410272"/>
              </a:xfrm>
              <a:prstGeom prst="rect">
                <a:avLst/>
              </a:prstGeom>
              <a:solidFill>
                <a:srgbClr val="F2F2F2"/>
              </a:solidFill>
              <a:ln w="6350">
                <a:solidFill>
                  <a:srgbClr val="E6E6E6"/>
                </a:solidFill>
              </a:ln>
            </p:spPr>
            <p:txBody>
              <a:bodyPr vert="horz" wrap="none" lIns="45720" tIns="27432" rIns="45720" bIns="27432" rtlCol="0" anchor="t" anchorCtr="0">
                <a:normAutofit/>
              </a:bodyPr>
              <a:lstStyle/>
              <a:p>
                <a:pPr marL="0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Extra Light Gray</a:t>
                </a:r>
                <a:endParaRPr kumimoji="0" lang="cs-CZ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+mn-ea"/>
                  <a:cs typeface="Segoe UI" charset="0"/>
                </a:endParaRPr>
              </a:p>
              <a:p>
                <a:pPr marL="0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R2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42</a:t>
                </a: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 G2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42</a:t>
                </a: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 B2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42</a:t>
                </a: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54" name="object 15">
                <a:extLst>
                  <a:ext uri="{FF2B5EF4-FFF2-40B4-BE49-F238E27FC236}">
                    <a16:creationId xmlns:a16="http://schemas.microsoft.com/office/drawing/2014/main" id="{1D395897-A51E-C54D-9D1D-38873B0F3F1A}"/>
                  </a:ext>
                </a:extLst>
              </p:cNvPr>
              <p:cNvSpPr txBox="1"/>
              <p:nvPr/>
            </p:nvSpPr>
            <p:spPr>
              <a:xfrm rot="5400000">
                <a:off x="9078769" y="6188384"/>
                <a:ext cx="1226773" cy="410272"/>
              </a:xfrm>
              <a:prstGeom prst="rect">
                <a:avLst/>
              </a:prstGeom>
              <a:solidFill>
                <a:srgbClr val="E6E6E6"/>
              </a:solidFill>
              <a:ln w="3175">
                <a:noFill/>
              </a:ln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Light</a:t>
                </a:r>
                <a:r>
                  <a:rPr kumimoji="0" lang="cs-CZ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 </a:t>
                </a:r>
                <a:r>
                  <a:rPr kumimoji="0" lang="cs-CZ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Gray</a:t>
                </a:r>
                <a:endPara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R230 G230 B230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55" name="object 14">
                <a:extLst>
                  <a:ext uri="{FF2B5EF4-FFF2-40B4-BE49-F238E27FC236}">
                    <a16:creationId xmlns:a16="http://schemas.microsoft.com/office/drawing/2014/main" id="{10EA571D-902C-8547-BEFA-966221F0F224}"/>
                  </a:ext>
                </a:extLst>
              </p:cNvPr>
              <p:cNvSpPr txBox="1"/>
              <p:nvPr/>
            </p:nvSpPr>
            <p:spPr>
              <a:xfrm rot="5400000">
                <a:off x="9078769" y="4961612"/>
                <a:ext cx="1226773" cy="410272"/>
              </a:xfrm>
              <a:prstGeom prst="rect">
                <a:avLst/>
              </a:prstGeom>
              <a:solidFill>
                <a:srgbClr val="D2D2D2"/>
              </a:solidFill>
              <a:ln w="6350">
                <a:noFill/>
              </a:ln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Gray</a:t>
                </a:r>
                <a:endParaRPr kumimoji="0" lang="cs-CZ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R210 G210 B210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56" name="object 19">
                <a:extLst>
                  <a:ext uri="{FF2B5EF4-FFF2-40B4-BE49-F238E27FC236}">
                    <a16:creationId xmlns:a16="http://schemas.microsoft.com/office/drawing/2014/main" id="{E4A4C58D-6B40-8F40-A8F2-6546F6C99A49}"/>
                  </a:ext>
                </a:extLst>
              </p:cNvPr>
              <p:cNvSpPr txBox="1"/>
              <p:nvPr/>
            </p:nvSpPr>
            <p:spPr>
              <a:xfrm rot="5400000">
                <a:off x="9078768" y="3738918"/>
                <a:ext cx="1226773" cy="410272"/>
              </a:xfrm>
              <a:prstGeom prst="rect">
                <a:avLst/>
              </a:prstGeom>
              <a:solidFill>
                <a:srgbClr val="737373"/>
              </a:solidFill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Mid G</a:t>
                </a:r>
                <a:r>
                  <a:rPr kumimoji="0" lang="mr-IN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ray</a:t>
                </a: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 </a:t>
                </a: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R115 G115 B115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57" name="object 22">
                <a:extLst>
                  <a:ext uri="{FF2B5EF4-FFF2-40B4-BE49-F238E27FC236}">
                    <a16:creationId xmlns:a16="http://schemas.microsoft.com/office/drawing/2014/main" id="{5141FD8F-F7DE-2A45-9E44-1ECEFD28CF8E}"/>
                  </a:ext>
                </a:extLst>
              </p:cNvPr>
              <p:cNvSpPr txBox="1"/>
              <p:nvPr/>
            </p:nvSpPr>
            <p:spPr>
              <a:xfrm rot="5400000">
                <a:off x="9078768" y="2511876"/>
                <a:ext cx="1226773" cy="410272"/>
              </a:xfrm>
              <a:prstGeom prst="rect">
                <a:avLst/>
              </a:prstGeom>
              <a:solidFill>
                <a:srgbClr val="505050"/>
              </a:solidFill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Dark </a:t>
                </a: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G</a:t>
                </a:r>
                <a:r>
                  <a:rPr kumimoji="0" lang="mr-IN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ray</a:t>
                </a: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</a:t>
                </a:r>
                <a:r>
                  <a:rPr kumimoji="0" lang="mr-IN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80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 G</a:t>
                </a:r>
                <a:r>
                  <a:rPr kumimoji="0" lang="mr-IN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80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 B</a:t>
                </a:r>
                <a:r>
                  <a:rPr kumimoji="0" lang="mr-IN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80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58" name="object 22">
                <a:extLst>
                  <a:ext uri="{FF2B5EF4-FFF2-40B4-BE49-F238E27FC236}">
                    <a16:creationId xmlns:a16="http://schemas.microsoft.com/office/drawing/2014/main" id="{66BF1245-79F6-BB46-8211-1F6CFF8FC909}"/>
                  </a:ext>
                </a:extLst>
              </p:cNvPr>
              <p:cNvSpPr txBox="1"/>
              <p:nvPr/>
            </p:nvSpPr>
            <p:spPr>
              <a:xfrm rot="5400000">
                <a:off x="9078768" y="1285103"/>
                <a:ext cx="1226773" cy="410272"/>
              </a:xfrm>
              <a:prstGeom prst="rect">
                <a:avLst/>
              </a:prstGeom>
              <a:solidFill>
                <a:srgbClr val="2F2F2F"/>
              </a:solidFill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Extra </a:t>
                </a: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D</a:t>
                </a:r>
                <a:r>
                  <a:rPr kumimoji="0" lang="en-US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ar</a:t>
                </a: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k</a:t>
                </a: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 G</a:t>
                </a:r>
                <a:r>
                  <a:rPr kumimoji="0" lang="mr-IN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ray</a:t>
                </a: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R47 G47 B47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51" name="object 16">
              <a:extLst>
                <a:ext uri="{FF2B5EF4-FFF2-40B4-BE49-F238E27FC236}">
                  <a16:creationId xmlns:a16="http://schemas.microsoft.com/office/drawing/2014/main" id="{3D52AE5F-974A-2943-811F-380C61D7923A}"/>
                </a:ext>
              </a:extLst>
            </p:cNvPr>
            <p:cNvSpPr txBox="1"/>
            <p:nvPr/>
          </p:nvSpPr>
          <p:spPr>
            <a:xfrm>
              <a:off x="6755896" y="2596661"/>
              <a:ext cx="3676238" cy="438133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chemeClr val="bg1">
                  <a:lumMod val="85000"/>
                </a:schemeClr>
              </a:solidFill>
            </a:ln>
          </p:spPr>
          <p:txBody>
            <a:bodyPr vert="horz" wrap="none" lIns="0" tIns="27432" rIns="45720" bIns="27432" rtlCol="0" anchor="t" anchorCtr="0">
              <a:normAutofit/>
            </a:bodyPr>
            <a:lstStyle/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cs-CZ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White</a:t>
              </a:r>
              <a:endParaRPr kumimoji="0" lang="cs-CZ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R255 G255 B255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52" name="object 25">
              <a:extLst>
                <a:ext uri="{FF2B5EF4-FFF2-40B4-BE49-F238E27FC236}">
                  <a16:creationId xmlns:a16="http://schemas.microsoft.com/office/drawing/2014/main" id="{63D91D28-976A-054E-9200-E5B8F287AA2E}"/>
                </a:ext>
              </a:extLst>
            </p:cNvPr>
            <p:cNvSpPr txBox="1"/>
            <p:nvPr/>
          </p:nvSpPr>
          <p:spPr>
            <a:xfrm>
              <a:off x="3079387" y="2597115"/>
              <a:ext cx="3693962" cy="438133"/>
            </a:xfrm>
            <a:prstGeom prst="rect">
              <a:avLst/>
            </a:prstGeom>
            <a:solidFill>
              <a:srgbClr val="000000"/>
            </a:solidFill>
          </p:spPr>
          <p:txBody>
            <a:bodyPr vert="horz" wrap="none" lIns="0" tIns="27432" rIns="45720" bIns="27432" rtlCol="0">
              <a:noAutofit/>
            </a:bodyPr>
            <a:lstStyle/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Rich Black</a:t>
              </a:r>
              <a:endParaRPr kumimoji="0" lang="mr-IN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R0 G0 B0</a:t>
              </a:r>
            </a:p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highlight>
                    <a:srgbClr val="FF0000"/>
                  </a:highlight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</a:br>
              <a:endParaRPr kumimoji="0" lang="mr-IN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0000"/>
                </a:highlight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59" name="Purple theme">
            <a:extLst>
              <a:ext uri="{FF2B5EF4-FFF2-40B4-BE49-F238E27FC236}">
                <a16:creationId xmlns:a16="http://schemas.microsoft.com/office/drawing/2014/main" id="{792F544B-12A2-448A-8B83-A569B40D6C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46012" y="6954850"/>
            <a:ext cx="1322716" cy="1226783"/>
            <a:chOff x="4187065" y="7008141"/>
            <a:chExt cx="1322716" cy="1226783"/>
          </a:xfrm>
        </p:grpSpPr>
        <p:sp>
          <p:nvSpPr>
            <p:cNvPr id="60" name="object 94">
              <a:extLst>
                <a:ext uri="{FF2B5EF4-FFF2-40B4-BE49-F238E27FC236}">
                  <a16:creationId xmlns:a16="http://schemas.microsoft.com/office/drawing/2014/main" id="{000B45AA-DA07-422E-99A4-285E770871CC}"/>
                </a:ext>
              </a:extLst>
            </p:cNvPr>
            <p:cNvSpPr/>
            <p:nvPr/>
          </p:nvSpPr>
          <p:spPr>
            <a:xfrm rot="5400000">
              <a:off x="4348446" y="7358647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8661C5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Purple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R134 G97 B197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61" name="object 96">
              <a:extLst>
                <a:ext uri="{FF2B5EF4-FFF2-40B4-BE49-F238E27FC236}">
                  <a16:creationId xmlns:a16="http://schemas.microsoft.com/office/drawing/2014/main" id="{1112FA86-FF81-4A22-9303-AFEA6BCD8CEC}"/>
                </a:ext>
              </a:extLst>
            </p:cNvPr>
            <p:cNvSpPr/>
            <p:nvPr/>
          </p:nvSpPr>
          <p:spPr>
            <a:xfrm rot="5400000">
              <a:off x="3836559" y="7358647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3B2E58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Purple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R59 G46 B88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62" name="object 95">
              <a:extLst>
                <a:ext uri="{FF2B5EF4-FFF2-40B4-BE49-F238E27FC236}">
                  <a16:creationId xmlns:a16="http://schemas.microsoft.com/office/drawing/2014/main" id="{5D8291F4-51BF-4AAC-B50E-32C238C02E86}"/>
                </a:ext>
              </a:extLst>
            </p:cNvPr>
            <p:cNvSpPr/>
            <p:nvPr/>
          </p:nvSpPr>
          <p:spPr>
            <a:xfrm rot="5400000">
              <a:off x="4746146" y="7471280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D59DFF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Purple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R213 G157 B255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63" name="object 55">
              <a:extLst>
                <a:ext uri="{FF2B5EF4-FFF2-40B4-BE49-F238E27FC236}">
                  <a16:creationId xmlns:a16="http://schemas.microsoft.com/office/drawing/2014/main" id="{DCF78ED8-B3FB-406A-848B-A2B57CD8CE09}"/>
                </a:ext>
              </a:extLst>
            </p:cNvPr>
            <p:cNvSpPr/>
            <p:nvPr/>
          </p:nvSpPr>
          <p:spPr>
            <a:xfrm rot="5400000">
              <a:off x="4821404" y="7836088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64" name="object 55">
              <a:extLst>
                <a:ext uri="{FF2B5EF4-FFF2-40B4-BE49-F238E27FC236}">
                  <a16:creationId xmlns:a16="http://schemas.microsoft.com/office/drawing/2014/main" id="{B6FBF43C-37D4-423F-B8D0-81E03B59E746}"/>
                </a:ext>
              </a:extLst>
            </p:cNvPr>
            <p:cNvSpPr/>
            <p:nvPr/>
          </p:nvSpPr>
          <p:spPr>
            <a:xfrm rot="5400000">
              <a:off x="4321639" y="7836098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D59D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grpSp>
        <p:nvGrpSpPr>
          <p:cNvPr id="65" name="Teal theme">
            <a:extLst>
              <a:ext uri="{FF2B5EF4-FFF2-40B4-BE49-F238E27FC236}">
                <a16:creationId xmlns:a16="http://schemas.microsoft.com/office/drawing/2014/main" id="{DA4F9A03-A77F-4EE7-A459-3495C090DB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0391" y="5573694"/>
            <a:ext cx="1322713" cy="1226774"/>
            <a:chOff x="4187065" y="4558674"/>
            <a:chExt cx="1322713" cy="1226774"/>
          </a:xfrm>
        </p:grpSpPr>
        <p:sp>
          <p:nvSpPr>
            <p:cNvPr id="66" name="object 74">
              <a:extLst>
                <a:ext uri="{FF2B5EF4-FFF2-40B4-BE49-F238E27FC236}">
                  <a16:creationId xmlns:a16="http://schemas.microsoft.com/office/drawing/2014/main" id="{6BE1C147-E1D2-4B60-80E5-DF5B001B06FE}"/>
                </a:ext>
              </a:extLst>
            </p:cNvPr>
            <p:cNvSpPr/>
            <p:nvPr/>
          </p:nvSpPr>
          <p:spPr>
            <a:xfrm rot="5400000">
              <a:off x="4348446" y="4909180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008575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Teal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R0 G133 B117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67" name="object 76">
              <a:extLst>
                <a:ext uri="{FF2B5EF4-FFF2-40B4-BE49-F238E27FC236}">
                  <a16:creationId xmlns:a16="http://schemas.microsoft.com/office/drawing/2014/main" id="{6065E591-8064-4D8E-9A93-3E313066E0D3}"/>
                </a:ext>
              </a:extLst>
            </p:cNvPr>
            <p:cNvSpPr/>
            <p:nvPr/>
          </p:nvSpPr>
          <p:spPr>
            <a:xfrm rot="5400000">
              <a:off x="3836559" y="4909180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274B47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Teal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R39 G75 B71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68" name="object 75">
              <a:extLst>
                <a:ext uri="{FF2B5EF4-FFF2-40B4-BE49-F238E27FC236}">
                  <a16:creationId xmlns:a16="http://schemas.microsoft.com/office/drawing/2014/main" id="{8C132861-B1E6-415C-9826-E365F4F9ACAB}"/>
                </a:ext>
              </a:extLst>
            </p:cNvPr>
            <p:cNvSpPr/>
            <p:nvPr/>
          </p:nvSpPr>
          <p:spPr>
            <a:xfrm rot="5400000">
              <a:off x="4746143" y="5021814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30E5D0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Teal</a:t>
              </a:r>
            </a:p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R48 G229 B208</a:t>
              </a:r>
            </a:p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69" name="object 55">
              <a:extLst>
                <a:ext uri="{FF2B5EF4-FFF2-40B4-BE49-F238E27FC236}">
                  <a16:creationId xmlns:a16="http://schemas.microsoft.com/office/drawing/2014/main" id="{556935F2-6C89-45C2-90B7-A7D129D925C7}"/>
                </a:ext>
              </a:extLst>
            </p:cNvPr>
            <p:cNvSpPr/>
            <p:nvPr/>
          </p:nvSpPr>
          <p:spPr>
            <a:xfrm rot="5400000">
              <a:off x="4821404" y="5382249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70" name="object 55">
              <a:extLst>
                <a:ext uri="{FF2B5EF4-FFF2-40B4-BE49-F238E27FC236}">
                  <a16:creationId xmlns:a16="http://schemas.microsoft.com/office/drawing/2014/main" id="{257DF31A-9079-42C6-9BF3-66CDAC5B8142}"/>
                </a:ext>
              </a:extLst>
            </p:cNvPr>
            <p:cNvSpPr/>
            <p:nvPr/>
          </p:nvSpPr>
          <p:spPr>
            <a:xfrm rot="5400000">
              <a:off x="4321637" y="5382251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30E5D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grpSp>
        <p:nvGrpSpPr>
          <p:cNvPr id="71" name="Green theme">
            <a:extLst>
              <a:ext uri="{FF2B5EF4-FFF2-40B4-BE49-F238E27FC236}">
                <a16:creationId xmlns:a16="http://schemas.microsoft.com/office/drawing/2014/main" id="{50B35C9F-DD4A-4B7B-8A3F-24EFDC890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0097" y="4195174"/>
            <a:ext cx="1322714" cy="1226773"/>
            <a:chOff x="4187065" y="3335980"/>
            <a:chExt cx="1322714" cy="1226773"/>
          </a:xfrm>
        </p:grpSpPr>
        <p:sp>
          <p:nvSpPr>
            <p:cNvPr id="72" name="object 34">
              <a:extLst>
                <a:ext uri="{FF2B5EF4-FFF2-40B4-BE49-F238E27FC236}">
                  <a16:creationId xmlns:a16="http://schemas.microsoft.com/office/drawing/2014/main" id="{E1F2CC59-09F6-4569-97AD-2890EDF0CE76}"/>
                </a:ext>
              </a:extLst>
            </p:cNvPr>
            <p:cNvSpPr/>
            <p:nvPr/>
          </p:nvSpPr>
          <p:spPr>
            <a:xfrm rot="5400000">
              <a:off x="4348446" y="3686486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107C10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Green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R16 G124 B16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73" name="object 36">
              <a:extLst>
                <a:ext uri="{FF2B5EF4-FFF2-40B4-BE49-F238E27FC236}">
                  <a16:creationId xmlns:a16="http://schemas.microsoft.com/office/drawing/2014/main" id="{BC74C497-119D-4E50-A405-0A079F1EBB11}"/>
                </a:ext>
              </a:extLst>
            </p:cNvPr>
            <p:cNvSpPr/>
            <p:nvPr/>
          </p:nvSpPr>
          <p:spPr>
            <a:xfrm rot="5400000">
              <a:off x="3836559" y="3686486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054B16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Green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R5 G75 B22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74" name="object 35">
              <a:extLst>
                <a:ext uri="{FF2B5EF4-FFF2-40B4-BE49-F238E27FC236}">
                  <a16:creationId xmlns:a16="http://schemas.microsoft.com/office/drawing/2014/main" id="{4F51C496-AD90-48D6-8CCB-B003995A475C}"/>
                </a:ext>
              </a:extLst>
            </p:cNvPr>
            <p:cNvSpPr/>
            <p:nvPr/>
          </p:nvSpPr>
          <p:spPr>
            <a:xfrm rot="5400000">
              <a:off x="4746144" y="3799119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9BF00B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Green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R155 G240 B11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75" name="object 55">
              <a:extLst>
                <a:ext uri="{FF2B5EF4-FFF2-40B4-BE49-F238E27FC236}">
                  <a16:creationId xmlns:a16="http://schemas.microsoft.com/office/drawing/2014/main" id="{41ADEA77-C6E7-42CC-80F8-DAC1F656E2B2}"/>
                </a:ext>
              </a:extLst>
            </p:cNvPr>
            <p:cNvSpPr/>
            <p:nvPr/>
          </p:nvSpPr>
          <p:spPr>
            <a:xfrm rot="5400000">
              <a:off x="4821404" y="4163659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76" name="object 55">
              <a:extLst>
                <a:ext uri="{FF2B5EF4-FFF2-40B4-BE49-F238E27FC236}">
                  <a16:creationId xmlns:a16="http://schemas.microsoft.com/office/drawing/2014/main" id="{52118087-22F7-41F4-B905-C481316709E1}"/>
                </a:ext>
              </a:extLst>
            </p:cNvPr>
            <p:cNvSpPr/>
            <p:nvPr/>
          </p:nvSpPr>
          <p:spPr>
            <a:xfrm rot="5400000">
              <a:off x="4321641" y="4163660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9BF00B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grpSp>
        <p:nvGrpSpPr>
          <p:cNvPr id="77" name="Yellow theme">
            <a:extLst>
              <a:ext uri="{FF2B5EF4-FFF2-40B4-BE49-F238E27FC236}">
                <a16:creationId xmlns:a16="http://schemas.microsoft.com/office/drawing/2014/main" id="{758D6797-3F1D-4801-84D5-2FE876D7E4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4601" y="2817769"/>
            <a:ext cx="1322715" cy="1227043"/>
            <a:chOff x="4187065" y="2108938"/>
            <a:chExt cx="1322715" cy="1227043"/>
          </a:xfrm>
        </p:grpSpPr>
        <p:sp>
          <p:nvSpPr>
            <p:cNvPr id="78" name="object 54">
              <a:extLst>
                <a:ext uri="{FF2B5EF4-FFF2-40B4-BE49-F238E27FC236}">
                  <a16:creationId xmlns:a16="http://schemas.microsoft.com/office/drawing/2014/main" id="{D73E21B6-2F7B-465A-9665-AC4725562E7C}"/>
                </a:ext>
              </a:extLst>
            </p:cNvPr>
            <p:cNvSpPr/>
            <p:nvPr/>
          </p:nvSpPr>
          <p:spPr>
            <a:xfrm rot="5400000">
              <a:off x="4348446" y="2459445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6999" y="1687360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FFB900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Yellow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R255 G185 B0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79" name="object 56">
              <a:extLst>
                <a:ext uri="{FF2B5EF4-FFF2-40B4-BE49-F238E27FC236}">
                  <a16:creationId xmlns:a16="http://schemas.microsoft.com/office/drawing/2014/main" id="{09B2D568-3BD7-4830-920B-99DA31292A27}"/>
                </a:ext>
              </a:extLst>
            </p:cNvPr>
            <p:cNvSpPr/>
            <p:nvPr/>
          </p:nvSpPr>
          <p:spPr>
            <a:xfrm rot="5400000">
              <a:off x="3836559" y="2459445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6A4B16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Yellow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R106 G75 B22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80" name="object 55">
              <a:extLst>
                <a:ext uri="{FF2B5EF4-FFF2-40B4-BE49-F238E27FC236}">
                  <a16:creationId xmlns:a16="http://schemas.microsoft.com/office/drawing/2014/main" id="{378DDDAD-2275-476C-B419-E5F9A8B8D05F}"/>
                </a:ext>
              </a:extLst>
            </p:cNvPr>
            <p:cNvSpPr/>
            <p:nvPr/>
          </p:nvSpPr>
          <p:spPr>
            <a:xfrm rot="5400000">
              <a:off x="4746145" y="2572077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FEF000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Yellow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R254 G240 B0</a:t>
              </a:r>
            </a:p>
          </p:txBody>
        </p:sp>
        <p:sp>
          <p:nvSpPr>
            <p:cNvPr id="81" name="object 55">
              <a:extLst>
                <a:ext uri="{FF2B5EF4-FFF2-40B4-BE49-F238E27FC236}">
                  <a16:creationId xmlns:a16="http://schemas.microsoft.com/office/drawing/2014/main" id="{3B164EF3-4519-418E-BE77-81283EB0A5EF}"/>
                </a:ext>
              </a:extLst>
            </p:cNvPr>
            <p:cNvSpPr/>
            <p:nvPr/>
          </p:nvSpPr>
          <p:spPr>
            <a:xfrm rot="5400000">
              <a:off x="4819443" y="2937155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82" name="object 55">
              <a:extLst>
                <a:ext uri="{FF2B5EF4-FFF2-40B4-BE49-F238E27FC236}">
                  <a16:creationId xmlns:a16="http://schemas.microsoft.com/office/drawing/2014/main" id="{2A614499-27D7-4F2A-9584-BB6F662A466B}"/>
                </a:ext>
              </a:extLst>
            </p:cNvPr>
            <p:cNvSpPr/>
            <p:nvPr/>
          </p:nvSpPr>
          <p:spPr>
            <a:xfrm rot="5400000">
              <a:off x="4319681" y="2937155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EF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</p:grpSp>
      <p:grpSp>
        <p:nvGrpSpPr>
          <p:cNvPr id="83" name="Orange theme">
            <a:extLst>
              <a:ext uri="{FF2B5EF4-FFF2-40B4-BE49-F238E27FC236}">
                <a16:creationId xmlns:a16="http://schemas.microsoft.com/office/drawing/2014/main" id="{454FCBEE-41DD-4195-8892-8B4F253AA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2561" y="1433179"/>
            <a:ext cx="1322717" cy="1231121"/>
            <a:chOff x="4187065" y="882165"/>
            <a:chExt cx="1322717" cy="1231121"/>
          </a:xfrm>
        </p:grpSpPr>
        <p:sp>
          <p:nvSpPr>
            <p:cNvPr id="84" name="object 54">
              <a:extLst>
                <a:ext uri="{FF2B5EF4-FFF2-40B4-BE49-F238E27FC236}">
                  <a16:creationId xmlns:a16="http://schemas.microsoft.com/office/drawing/2014/main" id="{0B5055CD-63A0-4C46-808A-35153C98011A}"/>
                </a:ext>
              </a:extLst>
            </p:cNvPr>
            <p:cNvSpPr/>
            <p:nvPr/>
          </p:nvSpPr>
          <p:spPr>
            <a:xfrm rot="5400000">
              <a:off x="4348446" y="1232672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6999" y="1687360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D83B01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Orange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R216 G59 B1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85" name="object 56">
              <a:extLst>
                <a:ext uri="{FF2B5EF4-FFF2-40B4-BE49-F238E27FC236}">
                  <a16:creationId xmlns:a16="http://schemas.microsoft.com/office/drawing/2014/main" id="{7F4A1B70-54EF-4FE3-9943-B44B1F433142}"/>
                </a:ext>
              </a:extLst>
            </p:cNvPr>
            <p:cNvSpPr/>
            <p:nvPr/>
          </p:nvSpPr>
          <p:spPr>
            <a:xfrm rot="5400000">
              <a:off x="3836559" y="1232672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6B2929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Orange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R107 G41 B41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86" name="object 55">
              <a:extLst>
                <a:ext uri="{FF2B5EF4-FFF2-40B4-BE49-F238E27FC236}">
                  <a16:creationId xmlns:a16="http://schemas.microsoft.com/office/drawing/2014/main" id="{3408E7E9-7FEF-4049-9730-B421DFFEE6C0}"/>
                </a:ext>
              </a:extLst>
            </p:cNvPr>
            <p:cNvSpPr/>
            <p:nvPr/>
          </p:nvSpPr>
          <p:spPr>
            <a:xfrm rot="5400000">
              <a:off x="4746147" y="1345304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FF9349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Orange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R255 G147 B73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1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87" name="object 55">
              <a:extLst>
                <a:ext uri="{FF2B5EF4-FFF2-40B4-BE49-F238E27FC236}">
                  <a16:creationId xmlns:a16="http://schemas.microsoft.com/office/drawing/2014/main" id="{679B9043-8051-408C-A01A-9C0959F081CC}"/>
                </a:ext>
              </a:extLst>
            </p:cNvPr>
            <p:cNvSpPr/>
            <p:nvPr/>
          </p:nvSpPr>
          <p:spPr>
            <a:xfrm rot="5400000">
              <a:off x="4821404" y="1714460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88" name="object 55">
              <a:extLst>
                <a:ext uri="{FF2B5EF4-FFF2-40B4-BE49-F238E27FC236}">
                  <a16:creationId xmlns:a16="http://schemas.microsoft.com/office/drawing/2014/main" id="{E7421694-F06B-445B-BCB9-6BC9F691168A}"/>
                </a:ext>
              </a:extLst>
            </p:cNvPr>
            <p:cNvSpPr/>
            <p:nvPr/>
          </p:nvSpPr>
          <p:spPr>
            <a:xfrm rot="5400000">
              <a:off x="4321643" y="1714460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9349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</p:grpSp>
      <p:sp>
        <p:nvSpPr>
          <p:cNvPr id="89" name="Other colors title">
            <a:extLst>
              <a:ext uri="{FF2B5EF4-FFF2-40B4-BE49-F238E27FC236}">
                <a16:creationId xmlns:a16="http://schemas.microsoft.com/office/drawing/2014/main" id="{DD114070-12CB-4F99-A811-02094A4AA7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6093838" y="1125254"/>
            <a:ext cx="72135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505050"/>
                </a:solidFill>
                <a:latin typeface="+mj-lt"/>
              </a:rPr>
              <a:t>Other colors</a:t>
            </a:r>
          </a:p>
        </p:txBody>
      </p:sp>
      <p:grpSp>
        <p:nvGrpSpPr>
          <p:cNvPr id="90" name="Blue theme">
            <a:extLst>
              <a:ext uri="{FF2B5EF4-FFF2-40B4-BE49-F238E27FC236}">
                <a16:creationId xmlns:a16="http://schemas.microsoft.com/office/drawing/2014/main" id="{884758BB-E952-46B2-BA4B-D521D18639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4845686" y="1288758"/>
            <a:ext cx="1037648" cy="1231412"/>
            <a:chOff x="9966767" y="5780133"/>
            <a:chExt cx="1037648" cy="1231412"/>
          </a:xfrm>
        </p:grpSpPr>
        <p:sp>
          <p:nvSpPr>
            <p:cNvPr id="91" name="object 74">
              <a:extLst>
                <a:ext uri="{FF2B5EF4-FFF2-40B4-BE49-F238E27FC236}">
                  <a16:creationId xmlns:a16="http://schemas.microsoft.com/office/drawing/2014/main" id="{BB1D77C9-A72E-484C-854B-3DB2D32179A2}"/>
                </a:ext>
              </a:extLst>
            </p:cNvPr>
            <p:cNvSpPr/>
            <p:nvPr/>
          </p:nvSpPr>
          <p:spPr>
            <a:xfrm rot="5400000">
              <a:off x="10128148" y="6130639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0078D4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Blue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R0 G120 B212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92" name="object 76">
              <a:extLst>
                <a:ext uri="{FF2B5EF4-FFF2-40B4-BE49-F238E27FC236}">
                  <a16:creationId xmlns:a16="http://schemas.microsoft.com/office/drawing/2014/main" id="{9DD29805-3323-2A40-A080-D50CFC0F4B0A}"/>
                </a:ext>
              </a:extLst>
            </p:cNvPr>
            <p:cNvSpPr/>
            <p:nvPr/>
          </p:nvSpPr>
          <p:spPr>
            <a:xfrm rot="5400000">
              <a:off x="9616261" y="6130639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243A5E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Blue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R36 G58 B94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93" name="object 55">
              <a:extLst>
                <a:ext uri="{FF2B5EF4-FFF2-40B4-BE49-F238E27FC236}">
                  <a16:creationId xmlns:a16="http://schemas.microsoft.com/office/drawing/2014/main" id="{1C7434C3-2945-7642-A4D7-504034AF5F7E}"/>
                </a:ext>
              </a:extLst>
            </p:cNvPr>
            <p:cNvSpPr/>
            <p:nvPr/>
          </p:nvSpPr>
          <p:spPr>
            <a:xfrm rot="5400000">
              <a:off x="10601106" y="6612718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94" name="object 55">
              <a:extLst>
                <a:ext uri="{FF2B5EF4-FFF2-40B4-BE49-F238E27FC236}">
                  <a16:creationId xmlns:a16="http://schemas.microsoft.com/office/drawing/2014/main" id="{73069635-C835-DE45-BA52-F9A3717FD4BC}"/>
                </a:ext>
              </a:extLst>
            </p:cNvPr>
            <p:cNvSpPr/>
            <p:nvPr/>
          </p:nvSpPr>
          <p:spPr>
            <a:xfrm rot="5400000">
              <a:off x="10101343" y="6612719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50E6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sp>
        <p:nvSpPr>
          <p:cNvPr id="95" name="Primary colors title">
            <a:extLst>
              <a:ext uri="{FF2B5EF4-FFF2-40B4-BE49-F238E27FC236}">
                <a16:creationId xmlns:a16="http://schemas.microsoft.com/office/drawing/2014/main" id="{F7BB1FE4-8B6E-43B4-BB51-6B23ABCBBC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4748804" y="1127544"/>
            <a:ext cx="796693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505050"/>
                </a:solidFill>
                <a:latin typeface="+mj-lt"/>
              </a:rPr>
              <a:t>Primary blues</a:t>
            </a:r>
          </a:p>
        </p:txBody>
      </p:sp>
      <p:sp>
        <p:nvSpPr>
          <p:cNvPr id="96" name="object 75">
            <a:extLst>
              <a:ext uri="{FF2B5EF4-FFF2-40B4-BE49-F238E27FC236}">
                <a16:creationId xmlns:a16="http://schemas.microsoft.com/office/drawing/2014/main" id="{E7372636-0853-48AD-BBD9-989CCD8E3A55}"/>
              </a:ext>
            </a:extLst>
          </p:cNvPr>
          <p:cNvSpPr/>
          <p:nvPr userDrawn="1"/>
        </p:nvSpPr>
        <p:spPr>
          <a:xfrm>
            <a:off x="14744865" y="2891104"/>
            <a:ext cx="1226773" cy="300496"/>
          </a:xfrm>
          <a:custGeom>
            <a:avLst/>
            <a:gdLst/>
            <a:ahLst/>
            <a:cxnLst/>
            <a:rect l="l" t="t" r="r" b="b"/>
            <a:pathLst>
              <a:path w="1397000" h="978535">
                <a:moveTo>
                  <a:pt x="0" y="978204"/>
                </a:moveTo>
                <a:lnTo>
                  <a:pt x="1397000" y="978204"/>
                </a:lnTo>
                <a:lnTo>
                  <a:pt x="1397000" y="0"/>
                </a:lnTo>
                <a:lnTo>
                  <a:pt x="0" y="0"/>
                </a:lnTo>
                <a:lnTo>
                  <a:pt x="0" y="978204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none" lIns="45720" tIns="27432" rIns="45720" bIns="27432" rtlCol="0">
            <a:noAutofit/>
          </a:bodyPr>
          <a:lstStyle/>
          <a:p>
            <a:pPr marL="0" marR="0" lvl="0" indent="0" algn="l" defTabSz="9143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rPr>
              <a:t>Light Blue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R80 G230 B255</a:t>
            </a:r>
          </a:p>
        </p:txBody>
      </p:sp>
      <p:sp>
        <p:nvSpPr>
          <p:cNvPr id="97" name="Primary colors title">
            <a:extLst>
              <a:ext uri="{FF2B5EF4-FFF2-40B4-BE49-F238E27FC236}">
                <a16:creationId xmlns:a16="http://schemas.microsoft.com/office/drawing/2014/main" id="{986CA423-A626-45BC-B619-4C0EA5DD47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4748804" y="2616046"/>
            <a:ext cx="743793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505050"/>
                </a:solidFill>
                <a:latin typeface="+mj-lt"/>
              </a:rPr>
              <a:t>Accent blues</a:t>
            </a:r>
          </a:p>
        </p:txBody>
      </p:sp>
      <p:sp>
        <p:nvSpPr>
          <p:cNvPr id="98" name="object 75">
            <a:extLst>
              <a:ext uri="{FF2B5EF4-FFF2-40B4-BE49-F238E27FC236}">
                <a16:creationId xmlns:a16="http://schemas.microsoft.com/office/drawing/2014/main" id="{1EACEB21-A70A-4C30-AF4F-8C5789CD6D03}"/>
              </a:ext>
            </a:extLst>
          </p:cNvPr>
          <p:cNvSpPr/>
          <p:nvPr userDrawn="1"/>
        </p:nvSpPr>
        <p:spPr>
          <a:xfrm>
            <a:off x="14745282" y="3194925"/>
            <a:ext cx="1226773" cy="300496"/>
          </a:xfrm>
          <a:custGeom>
            <a:avLst/>
            <a:gdLst/>
            <a:ahLst/>
            <a:cxnLst/>
            <a:rect l="l" t="t" r="r" b="b"/>
            <a:pathLst>
              <a:path w="1397000" h="978535">
                <a:moveTo>
                  <a:pt x="0" y="978204"/>
                </a:moveTo>
                <a:lnTo>
                  <a:pt x="1397000" y="978204"/>
                </a:lnTo>
                <a:lnTo>
                  <a:pt x="1397000" y="0"/>
                </a:lnTo>
                <a:lnTo>
                  <a:pt x="0" y="0"/>
                </a:lnTo>
                <a:lnTo>
                  <a:pt x="0" y="978204"/>
                </a:lnTo>
                <a:close/>
              </a:path>
            </a:pathLst>
          </a:custGeom>
          <a:solidFill>
            <a:srgbClr val="0C59A4"/>
          </a:solidFill>
        </p:spPr>
        <p:txBody>
          <a:bodyPr wrap="none" lIns="45720" tIns="27432" rIns="45720" bIns="27432" rtlCol="0">
            <a:noAutofit/>
          </a:bodyPr>
          <a:lstStyle/>
          <a:p>
            <a:pPr marL="0" marR="0" lvl="0" indent="0" algn="l" defTabSz="9143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rPr>
              <a:t>Sea Blue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R12 G89 B164</a:t>
            </a:r>
          </a:p>
        </p:txBody>
      </p:sp>
    </p:spTree>
    <p:extLst>
      <p:ext uri="{BB962C8B-B14F-4D97-AF65-F5344CB8AC3E}">
        <p14:creationId xmlns:p14="http://schemas.microsoft.com/office/powerpoint/2010/main" val="37445719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26" r:id="rId1"/>
    <p:sldLayoutId id="2147484036" r:id="rId2"/>
    <p:sldLayoutId id="2147484028" r:id="rId3"/>
    <p:sldLayoutId id="2147483985" r:id="rId4"/>
    <p:sldLayoutId id="2147483983" r:id="rId5"/>
    <p:sldLayoutId id="2147483977" r:id="rId6"/>
    <p:sldLayoutId id="2147483976" r:id="rId7"/>
    <p:sldLayoutId id="2147483986" r:id="rId8"/>
    <p:sldLayoutId id="2147483975" r:id="rId9"/>
    <p:sldLayoutId id="2147483979" r:id="rId10"/>
    <p:sldLayoutId id="2147483978" r:id="rId11"/>
  </p:sldLayoutIdLst>
  <p:transition>
    <p:fade/>
  </p:transition>
  <p:hf sldNum="0" hdr="0" ftr="0" dt="0"/>
  <p:txStyles>
    <p:titleStyle>
      <a:lvl1pPr algn="l" defTabSz="1119290" rtl="0" eaLnBrk="1" latinLnBrk="0" hangingPunct="1">
        <a:lnSpc>
          <a:spcPct val="100000"/>
        </a:lnSpc>
        <a:spcBef>
          <a:spcPct val="0"/>
        </a:spcBef>
        <a:buNone/>
        <a:defRPr lang="en-US" sz="4320" b="0" kern="1200" cap="none" spc="-6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74320" marR="0" indent="-274320" algn="l" defTabSz="1119290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36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548640" marR="0" indent="-274320" algn="l" defTabSz="1119290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8670" marR="0" indent="-240030" algn="l" defTabSz="1119290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92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11556" marR="0" indent="-217170" algn="l" defTabSz="1119290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8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28726" marR="0" indent="-201930" algn="l" defTabSz="1119290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8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3078048" indent="-279823" algn="l" defTabSz="111929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37694" indent="-279823" algn="l" defTabSz="111929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97340" indent="-279823" algn="l" defTabSz="111929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756986" indent="-279823" algn="l" defTabSz="111929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1929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59645" algn="l" defTabSz="111929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119290" algn="l" defTabSz="111929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78936" algn="l" defTabSz="111929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238581" algn="l" defTabSz="111929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98227" algn="l" defTabSz="111929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357871" algn="l" defTabSz="111929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917516" algn="l" defTabSz="111929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477163" algn="l" defTabSz="111929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6" pos="368">
          <p15:clr>
            <a:srgbClr val="C35EA4"/>
          </p15:clr>
        </p15:guide>
        <p15:guide id="17" pos="7313">
          <p15:clr>
            <a:srgbClr val="C35EA4"/>
          </p15:clr>
        </p15:guide>
        <p15:guide id="25" orient="horz" pos="369">
          <p15:clr>
            <a:srgbClr val="C35EA4"/>
          </p15:clr>
        </p15:guide>
        <p15:guide id="26" orient="horz" pos="3949">
          <p15:clr>
            <a:srgbClr val="C35EA4"/>
          </p15:clr>
        </p15:guide>
        <p15:guide id="27" orient="horz" pos="184">
          <p15:clr>
            <a:srgbClr val="A4A3A4"/>
          </p15:clr>
        </p15:guide>
        <p15:guide id="28" pos="185">
          <p15:clr>
            <a:srgbClr val="A4A3A4"/>
          </p15:clr>
        </p15:guide>
        <p15:guide id="29" orient="horz" pos="4135">
          <p15:clr>
            <a:srgbClr val="A4A3A4"/>
          </p15:clr>
        </p15:guide>
        <p15:guide id="30" pos="7495">
          <p15:clr>
            <a:srgbClr val="A4A3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243A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4630400" cy="82296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702259" cy="702259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9456" tIns="175565" rIns="219456" bIns="17556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1118966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88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351130" cy="351130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9456" tIns="175565" rIns="219456" bIns="17556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1118966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88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48" name="Black, white and grays">
            <a:extLst>
              <a:ext uri="{FF2B5EF4-FFF2-40B4-BE49-F238E27FC236}">
                <a16:creationId xmlns:a16="http://schemas.microsoft.com/office/drawing/2014/main" id="{7A01D5E4-0370-4DB3-ABE5-512F420510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273994" y="8354419"/>
            <a:ext cx="7352748" cy="848860"/>
            <a:chOff x="3079386" y="2596661"/>
            <a:chExt cx="7352748" cy="848860"/>
          </a:xfrm>
        </p:grpSpPr>
        <p:grpSp>
          <p:nvGrpSpPr>
            <p:cNvPr id="50" name="Groupe 1">
              <a:extLst>
                <a:ext uri="{FF2B5EF4-FFF2-40B4-BE49-F238E27FC236}">
                  <a16:creationId xmlns:a16="http://schemas.microsoft.com/office/drawing/2014/main" id="{A3380582-0850-44FB-9921-CE1A63A57A5E}"/>
                </a:ext>
              </a:extLst>
            </p:cNvPr>
            <p:cNvGrpSpPr/>
            <p:nvPr userDrawn="1"/>
          </p:nvGrpSpPr>
          <p:grpSpPr>
            <a:xfrm rot="16200000">
              <a:off x="6550623" y="-435989"/>
              <a:ext cx="410273" cy="7352748"/>
              <a:chOff x="9487019" y="876852"/>
              <a:chExt cx="410273" cy="7352748"/>
            </a:xfrm>
          </p:grpSpPr>
          <p:sp>
            <p:nvSpPr>
              <p:cNvPr id="53" name="object 16">
                <a:extLst>
                  <a:ext uri="{FF2B5EF4-FFF2-40B4-BE49-F238E27FC236}">
                    <a16:creationId xmlns:a16="http://schemas.microsoft.com/office/drawing/2014/main" id="{859C6F1E-967F-394E-B787-8539C10BC369}"/>
                  </a:ext>
                </a:extLst>
              </p:cNvPr>
              <p:cNvSpPr txBox="1"/>
              <p:nvPr/>
            </p:nvSpPr>
            <p:spPr>
              <a:xfrm rot="5400000">
                <a:off x="9078769" y="7411078"/>
                <a:ext cx="1226773" cy="410272"/>
              </a:xfrm>
              <a:prstGeom prst="rect">
                <a:avLst/>
              </a:prstGeom>
              <a:solidFill>
                <a:srgbClr val="F2F2F2"/>
              </a:solidFill>
              <a:ln w="6350">
                <a:solidFill>
                  <a:srgbClr val="E6E6E6"/>
                </a:solidFill>
              </a:ln>
            </p:spPr>
            <p:txBody>
              <a:bodyPr vert="horz" wrap="none" lIns="45720" tIns="27432" rIns="45720" bIns="27432" rtlCol="0" anchor="t" anchorCtr="0">
                <a:normAutofit/>
              </a:bodyPr>
              <a:lstStyle/>
              <a:p>
                <a:pPr marL="0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Extra Light Gray</a:t>
                </a:r>
                <a:endParaRPr kumimoji="0" lang="cs-CZ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+mn-ea"/>
                  <a:cs typeface="Segoe UI" charset="0"/>
                </a:endParaRPr>
              </a:p>
              <a:p>
                <a:pPr marL="0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R2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42</a:t>
                </a: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 G2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42</a:t>
                </a: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 B2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42</a:t>
                </a: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54" name="object 15">
                <a:extLst>
                  <a:ext uri="{FF2B5EF4-FFF2-40B4-BE49-F238E27FC236}">
                    <a16:creationId xmlns:a16="http://schemas.microsoft.com/office/drawing/2014/main" id="{1D395897-A51E-C54D-9D1D-38873B0F3F1A}"/>
                  </a:ext>
                </a:extLst>
              </p:cNvPr>
              <p:cNvSpPr txBox="1"/>
              <p:nvPr/>
            </p:nvSpPr>
            <p:spPr>
              <a:xfrm rot="5400000">
                <a:off x="9078769" y="6188384"/>
                <a:ext cx="1226773" cy="410272"/>
              </a:xfrm>
              <a:prstGeom prst="rect">
                <a:avLst/>
              </a:prstGeom>
              <a:solidFill>
                <a:srgbClr val="E6E6E6"/>
              </a:solidFill>
              <a:ln w="3175">
                <a:noFill/>
              </a:ln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Light</a:t>
                </a:r>
                <a:r>
                  <a:rPr kumimoji="0" lang="cs-CZ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 </a:t>
                </a:r>
                <a:r>
                  <a:rPr kumimoji="0" lang="cs-CZ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Gray</a:t>
                </a:r>
                <a:endPara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R230 G230 B230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55" name="object 14">
                <a:extLst>
                  <a:ext uri="{FF2B5EF4-FFF2-40B4-BE49-F238E27FC236}">
                    <a16:creationId xmlns:a16="http://schemas.microsoft.com/office/drawing/2014/main" id="{10EA571D-902C-8547-BEFA-966221F0F224}"/>
                  </a:ext>
                </a:extLst>
              </p:cNvPr>
              <p:cNvSpPr txBox="1"/>
              <p:nvPr/>
            </p:nvSpPr>
            <p:spPr>
              <a:xfrm rot="5400000">
                <a:off x="9078769" y="4961612"/>
                <a:ext cx="1226773" cy="410272"/>
              </a:xfrm>
              <a:prstGeom prst="rect">
                <a:avLst/>
              </a:prstGeom>
              <a:solidFill>
                <a:srgbClr val="D2D2D2"/>
              </a:solidFill>
              <a:ln w="6350">
                <a:noFill/>
              </a:ln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Gray</a:t>
                </a:r>
                <a:endParaRPr kumimoji="0" lang="cs-CZ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R210 G210 B210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56" name="object 19">
                <a:extLst>
                  <a:ext uri="{FF2B5EF4-FFF2-40B4-BE49-F238E27FC236}">
                    <a16:creationId xmlns:a16="http://schemas.microsoft.com/office/drawing/2014/main" id="{E4A4C58D-6B40-8F40-A8F2-6546F6C99A49}"/>
                  </a:ext>
                </a:extLst>
              </p:cNvPr>
              <p:cNvSpPr txBox="1"/>
              <p:nvPr/>
            </p:nvSpPr>
            <p:spPr>
              <a:xfrm rot="5400000">
                <a:off x="9078768" y="3738918"/>
                <a:ext cx="1226773" cy="410272"/>
              </a:xfrm>
              <a:prstGeom prst="rect">
                <a:avLst/>
              </a:prstGeom>
              <a:solidFill>
                <a:srgbClr val="737373"/>
              </a:solidFill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Mid G</a:t>
                </a:r>
                <a:r>
                  <a:rPr kumimoji="0" lang="mr-IN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ray</a:t>
                </a: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 </a:t>
                </a: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R115 G115 B115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57" name="object 22">
                <a:extLst>
                  <a:ext uri="{FF2B5EF4-FFF2-40B4-BE49-F238E27FC236}">
                    <a16:creationId xmlns:a16="http://schemas.microsoft.com/office/drawing/2014/main" id="{5141FD8F-F7DE-2A45-9E44-1ECEFD28CF8E}"/>
                  </a:ext>
                </a:extLst>
              </p:cNvPr>
              <p:cNvSpPr txBox="1"/>
              <p:nvPr/>
            </p:nvSpPr>
            <p:spPr>
              <a:xfrm rot="5400000">
                <a:off x="9078768" y="2511876"/>
                <a:ext cx="1226773" cy="410272"/>
              </a:xfrm>
              <a:prstGeom prst="rect">
                <a:avLst/>
              </a:prstGeom>
              <a:solidFill>
                <a:srgbClr val="505050"/>
              </a:solidFill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Dark </a:t>
                </a: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G</a:t>
                </a:r>
                <a:r>
                  <a:rPr kumimoji="0" lang="mr-IN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ray</a:t>
                </a: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</a:t>
                </a:r>
                <a:r>
                  <a:rPr kumimoji="0" lang="mr-IN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80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 G</a:t>
                </a:r>
                <a:r>
                  <a:rPr kumimoji="0" lang="mr-IN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80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 B</a:t>
                </a:r>
                <a:r>
                  <a:rPr kumimoji="0" lang="mr-IN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80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58" name="object 22">
                <a:extLst>
                  <a:ext uri="{FF2B5EF4-FFF2-40B4-BE49-F238E27FC236}">
                    <a16:creationId xmlns:a16="http://schemas.microsoft.com/office/drawing/2014/main" id="{66BF1245-79F6-BB46-8211-1F6CFF8FC909}"/>
                  </a:ext>
                </a:extLst>
              </p:cNvPr>
              <p:cNvSpPr txBox="1"/>
              <p:nvPr/>
            </p:nvSpPr>
            <p:spPr>
              <a:xfrm rot="5400000">
                <a:off x="9078768" y="1285103"/>
                <a:ext cx="1226773" cy="410272"/>
              </a:xfrm>
              <a:prstGeom prst="rect">
                <a:avLst/>
              </a:prstGeom>
              <a:solidFill>
                <a:srgbClr val="2F2F2F"/>
              </a:solidFill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Extra </a:t>
                </a: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D</a:t>
                </a:r>
                <a:r>
                  <a:rPr kumimoji="0" lang="en-US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ar</a:t>
                </a: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k</a:t>
                </a: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 G</a:t>
                </a:r>
                <a:r>
                  <a:rPr kumimoji="0" lang="mr-IN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ray</a:t>
                </a: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R47 G47 B47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51" name="object 16">
              <a:extLst>
                <a:ext uri="{FF2B5EF4-FFF2-40B4-BE49-F238E27FC236}">
                  <a16:creationId xmlns:a16="http://schemas.microsoft.com/office/drawing/2014/main" id="{3D52AE5F-974A-2943-811F-380C61D7923A}"/>
                </a:ext>
              </a:extLst>
            </p:cNvPr>
            <p:cNvSpPr txBox="1"/>
            <p:nvPr/>
          </p:nvSpPr>
          <p:spPr>
            <a:xfrm>
              <a:off x="6755896" y="2596661"/>
              <a:ext cx="3676238" cy="438133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chemeClr val="bg1">
                  <a:lumMod val="85000"/>
                </a:schemeClr>
              </a:solidFill>
            </a:ln>
          </p:spPr>
          <p:txBody>
            <a:bodyPr vert="horz" wrap="none" lIns="0" tIns="27432" rIns="45720" bIns="27432" rtlCol="0" anchor="t" anchorCtr="0">
              <a:normAutofit/>
            </a:bodyPr>
            <a:lstStyle/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cs-CZ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White</a:t>
              </a:r>
              <a:endParaRPr kumimoji="0" lang="cs-CZ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R255 G255 B255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52" name="object 25">
              <a:extLst>
                <a:ext uri="{FF2B5EF4-FFF2-40B4-BE49-F238E27FC236}">
                  <a16:creationId xmlns:a16="http://schemas.microsoft.com/office/drawing/2014/main" id="{63D91D28-976A-054E-9200-E5B8F287AA2E}"/>
                </a:ext>
              </a:extLst>
            </p:cNvPr>
            <p:cNvSpPr txBox="1"/>
            <p:nvPr/>
          </p:nvSpPr>
          <p:spPr>
            <a:xfrm>
              <a:off x="3079387" y="2597115"/>
              <a:ext cx="3693962" cy="438133"/>
            </a:xfrm>
            <a:prstGeom prst="rect">
              <a:avLst/>
            </a:prstGeom>
            <a:solidFill>
              <a:srgbClr val="000000"/>
            </a:solidFill>
          </p:spPr>
          <p:txBody>
            <a:bodyPr vert="horz" wrap="none" lIns="0" tIns="27432" rIns="45720" bIns="27432" rtlCol="0">
              <a:noAutofit/>
            </a:bodyPr>
            <a:lstStyle/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Rich Black</a:t>
              </a:r>
              <a:endParaRPr kumimoji="0" lang="mr-IN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R0 G0 B0</a:t>
              </a:r>
            </a:p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highlight>
                    <a:srgbClr val="FF0000"/>
                  </a:highlight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</a:br>
              <a:endParaRPr kumimoji="0" lang="mr-IN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0000"/>
                </a:highlight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59" name="Purple theme">
            <a:extLst>
              <a:ext uri="{FF2B5EF4-FFF2-40B4-BE49-F238E27FC236}">
                <a16:creationId xmlns:a16="http://schemas.microsoft.com/office/drawing/2014/main" id="{792F544B-12A2-448A-8B83-A569B40D6C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46012" y="6954850"/>
            <a:ext cx="1322716" cy="1226783"/>
            <a:chOff x="4187065" y="7008141"/>
            <a:chExt cx="1322716" cy="1226783"/>
          </a:xfrm>
        </p:grpSpPr>
        <p:sp>
          <p:nvSpPr>
            <p:cNvPr id="60" name="object 94">
              <a:extLst>
                <a:ext uri="{FF2B5EF4-FFF2-40B4-BE49-F238E27FC236}">
                  <a16:creationId xmlns:a16="http://schemas.microsoft.com/office/drawing/2014/main" id="{000B45AA-DA07-422E-99A4-285E770871CC}"/>
                </a:ext>
              </a:extLst>
            </p:cNvPr>
            <p:cNvSpPr/>
            <p:nvPr/>
          </p:nvSpPr>
          <p:spPr>
            <a:xfrm rot="5400000">
              <a:off x="4348446" y="7358647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8661C5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Purple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R134 G97 B197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61" name="object 96">
              <a:extLst>
                <a:ext uri="{FF2B5EF4-FFF2-40B4-BE49-F238E27FC236}">
                  <a16:creationId xmlns:a16="http://schemas.microsoft.com/office/drawing/2014/main" id="{1112FA86-FF81-4A22-9303-AFEA6BCD8CEC}"/>
                </a:ext>
              </a:extLst>
            </p:cNvPr>
            <p:cNvSpPr/>
            <p:nvPr/>
          </p:nvSpPr>
          <p:spPr>
            <a:xfrm rot="5400000">
              <a:off x="3836559" y="7358647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3B2E58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Purple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R59 G46 B88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62" name="object 95">
              <a:extLst>
                <a:ext uri="{FF2B5EF4-FFF2-40B4-BE49-F238E27FC236}">
                  <a16:creationId xmlns:a16="http://schemas.microsoft.com/office/drawing/2014/main" id="{5D8291F4-51BF-4AAC-B50E-32C238C02E86}"/>
                </a:ext>
              </a:extLst>
            </p:cNvPr>
            <p:cNvSpPr/>
            <p:nvPr/>
          </p:nvSpPr>
          <p:spPr>
            <a:xfrm rot="5400000">
              <a:off x="4746146" y="7471280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D59DFF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Purple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R213 G157 B255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63" name="object 55">
              <a:extLst>
                <a:ext uri="{FF2B5EF4-FFF2-40B4-BE49-F238E27FC236}">
                  <a16:creationId xmlns:a16="http://schemas.microsoft.com/office/drawing/2014/main" id="{DCF78ED8-B3FB-406A-848B-A2B57CD8CE09}"/>
                </a:ext>
              </a:extLst>
            </p:cNvPr>
            <p:cNvSpPr/>
            <p:nvPr/>
          </p:nvSpPr>
          <p:spPr>
            <a:xfrm rot="5400000">
              <a:off x="4821404" y="7836088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64" name="object 55">
              <a:extLst>
                <a:ext uri="{FF2B5EF4-FFF2-40B4-BE49-F238E27FC236}">
                  <a16:creationId xmlns:a16="http://schemas.microsoft.com/office/drawing/2014/main" id="{B6FBF43C-37D4-423F-B8D0-81E03B59E746}"/>
                </a:ext>
              </a:extLst>
            </p:cNvPr>
            <p:cNvSpPr/>
            <p:nvPr/>
          </p:nvSpPr>
          <p:spPr>
            <a:xfrm rot="5400000">
              <a:off x="4321639" y="7836098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D59D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grpSp>
        <p:nvGrpSpPr>
          <p:cNvPr id="65" name="Teal theme">
            <a:extLst>
              <a:ext uri="{FF2B5EF4-FFF2-40B4-BE49-F238E27FC236}">
                <a16:creationId xmlns:a16="http://schemas.microsoft.com/office/drawing/2014/main" id="{DA4F9A03-A77F-4EE7-A459-3495C090DB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0391" y="5573694"/>
            <a:ext cx="1322713" cy="1226774"/>
            <a:chOff x="4187065" y="4558674"/>
            <a:chExt cx="1322713" cy="1226774"/>
          </a:xfrm>
        </p:grpSpPr>
        <p:sp>
          <p:nvSpPr>
            <p:cNvPr id="66" name="object 74">
              <a:extLst>
                <a:ext uri="{FF2B5EF4-FFF2-40B4-BE49-F238E27FC236}">
                  <a16:creationId xmlns:a16="http://schemas.microsoft.com/office/drawing/2014/main" id="{6BE1C147-E1D2-4B60-80E5-DF5B001B06FE}"/>
                </a:ext>
              </a:extLst>
            </p:cNvPr>
            <p:cNvSpPr/>
            <p:nvPr/>
          </p:nvSpPr>
          <p:spPr>
            <a:xfrm rot="5400000">
              <a:off x="4348446" y="4909180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008575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Teal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R0 G133 B117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67" name="object 76">
              <a:extLst>
                <a:ext uri="{FF2B5EF4-FFF2-40B4-BE49-F238E27FC236}">
                  <a16:creationId xmlns:a16="http://schemas.microsoft.com/office/drawing/2014/main" id="{6065E591-8064-4D8E-9A93-3E313066E0D3}"/>
                </a:ext>
              </a:extLst>
            </p:cNvPr>
            <p:cNvSpPr/>
            <p:nvPr/>
          </p:nvSpPr>
          <p:spPr>
            <a:xfrm rot="5400000">
              <a:off x="3836559" y="4909180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274B47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Teal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R39 G75 B71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68" name="object 75">
              <a:extLst>
                <a:ext uri="{FF2B5EF4-FFF2-40B4-BE49-F238E27FC236}">
                  <a16:creationId xmlns:a16="http://schemas.microsoft.com/office/drawing/2014/main" id="{8C132861-B1E6-415C-9826-E365F4F9ACAB}"/>
                </a:ext>
              </a:extLst>
            </p:cNvPr>
            <p:cNvSpPr/>
            <p:nvPr/>
          </p:nvSpPr>
          <p:spPr>
            <a:xfrm rot="5400000">
              <a:off x="4746143" y="5021814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30E5D0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Teal</a:t>
              </a:r>
            </a:p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R48 G229 B208</a:t>
              </a:r>
            </a:p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69" name="object 55">
              <a:extLst>
                <a:ext uri="{FF2B5EF4-FFF2-40B4-BE49-F238E27FC236}">
                  <a16:creationId xmlns:a16="http://schemas.microsoft.com/office/drawing/2014/main" id="{556935F2-6C89-45C2-90B7-A7D129D925C7}"/>
                </a:ext>
              </a:extLst>
            </p:cNvPr>
            <p:cNvSpPr/>
            <p:nvPr/>
          </p:nvSpPr>
          <p:spPr>
            <a:xfrm rot="5400000">
              <a:off x="4821404" y="5382249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70" name="object 55">
              <a:extLst>
                <a:ext uri="{FF2B5EF4-FFF2-40B4-BE49-F238E27FC236}">
                  <a16:creationId xmlns:a16="http://schemas.microsoft.com/office/drawing/2014/main" id="{257DF31A-9079-42C6-9BF3-66CDAC5B8142}"/>
                </a:ext>
              </a:extLst>
            </p:cNvPr>
            <p:cNvSpPr/>
            <p:nvPr/>
          </p:nvSpPr>
          <p:spPr>
            <a:xfrm rot="5400000">
              <a:off x="4321637" y="5382251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30E5D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grpSp>
        <p:nvGrpSpPr>
          <p:cNvPr id="71" name="Green theme">
            <a:extLst>
              <a:ext uri="{FF2B5EF4-FFF2-40B4-BE49-F238E27FC236}">
                <a16:creationId xmlns:a16="http://schemas.microsoft.com/office/drawing/2014/main" id="{50B35C9F-DD4A-4B7B-8A3F-24EFDC890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0097" y="4195174"/>
            <a:ext cx="1322714" cy="1226773"/>
            <a:chOff x="4187065" y="3335980"/>
            <a:chExt cx="1322714" cy="1226773"/>
          </a:xfrm>
        </p:grpSpPr>
        <p:sp>
          <p:nvSpPr>
            <p:cNvPr id="72" name="object 34">
              <a:extLst>
                <a:ext uri="{FF2B5EF4-FFF2-40B4-BE49-F238E27FC236}">
                  <a16:creationId xmlns:a16="http://schemas.microsoft.com/office/drawing/2014/main" id="{E1F2CC59-09F6-4569-97AD-2890EDF0CE76}"/>
                </a:ext>
              </a:extLst>
            </p:cNvPr>
            <p:cNvSpPr/>
            <p:nvPr/>
          </p:nvSpPr>
          <p:spPr>
            <a:xfrm rot="5400000">
              <a:off x="4348446" y="3686486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107C10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Green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R16 G124 B16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73" name="object 36">
              <a:extLst>
                <a:ext uri="{FF2B5EF4-FFF2-40B4-BE49-F238E27FC236}">
                  <a16:creationId xmlns:a16="http://schemas.microsoft.com/office/drawing/2014/main" id="{BC74C497-119D-4E50-A405-0A079F1EBB11}"/>
                </a:ext>
              </a:extLst>
            </p:cNvPr>
            <p:cNvSpPr/>
            <p:nvPr/>
          </p:nvSpPr>
          <p:spPr>
            <a:xfrm rot="5400000">
              <a:off x="3836559" y="3686486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054B16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Green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R5 G75 B22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74" name="object 35">
              <a:extLst>
                <a:ext uri="{FF2B5EF4-FFF2-40B4-BE49-F238E27FC236}">
                  <a16:creationId xmlns:a16="http://schemas.microsoft.com/office/drawing/2014/main" id="{4F51C496-AD90-48D6-8CCB-B003995A475C}"/>
                </a:ext>
              </a:extLst>
            </p:cNvPr>
            <p:cNvSpPr/>
            <p:nvPr/>
          </p:nvSpPr>
          <p:spPr>
            <a:xfrm rot="5400000">
              <a:off x="4746144" y="3799119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9BF00B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Green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R155 G240 B11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75" name="object 55">
              <a:extLst>
                <a:ext uri="{FF2B5EF4-FFF2-40B4-BE49-F238E27FC236}">
                  <a16:creationId xmlns:a16="http://schemas.microsoft.com/office/drawing/2014/main" id="{41ADEA77-C6E7-42CC-80F8-DAC1F656E2B2}"/>
                </a:ext>
              </a:extLst>
            </p:cNvPr>
            <p:cNvSpPr/>
            <p:nvPr/>
          </p:nvSpPr>
          <p:spPr>
            <a:xfrm rot="5400000">
              <a:off x="4821404" y="4163659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76" name="object 55">
              <a:extLst>
                <a:ext uri="{FF2B5EF4-FFF2-40B4-BE49-F238E27FC236}">
                  <a16:creationId xmlns:a16="http://schemas.microsoft.com/office/drawing/2014/main" id="{52118087-22F7-41F4-B905-C481316709E1}"/>
                </a:ext>
              </a:extLst>
            </p:cNvPr>
            <p:cNvSpPr/>
            <p:nvPr/>
          </p:nvSpPr>
          <p:spPr>
            <a:xfrm rot="5400000">
              <a:off x="4321641" y="4163660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9BF00B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grpSp>
        <p:nvGrpSpPr>
          <p:cNvPr id="77" name="Yellow theme">
            <a:extLst>
              <a:ext uri="{FF2B5EF4-FFF2-40B4-BE49-F238E27FC236}">
                <a16:creationId xmlns:a16="http://schemas.microsoft.com/office/drawing/2014/main" id="{758D6797-3F1D-4801-84D5-2FE876D7E4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4601" y="2817769"/>
            <a:ext cx="1322715" cy="1227043"/>
            <a:chOff x="4187065" y="2108938"/>
            <a:chExt cx="1322715" cy="1227043"/>
          </a:xfrm>
        </p:grpSpPr>
        <p:sp>
          <p:nvSpPr>
            <p:cNvPr id="78" name="object 54">
              <a:extLst>
                <a:ext uri="{FF2B5EF4-FFF2-40B4-BE49-F238E27FC236}">
                  <a16:creationId xmlns:a16="http://schemas.microsoft.com/office/drawing/2014/main" id="{D73E21B6-2F7B-465A-9665-AC4725562E7C}"/>
                </a:ext>
              </a:extLst>
            </p:cNvPr>
            <p:cNvSpPr/>
            <p:nvPr/>
          </p:nvSpPr>
          <p:spPr>
            <a:xfrm rot="5400000">
              <a:off x="4348446" y="2459445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6999" y="1687360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FFB900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Yellow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R255 G185 B0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79" name="object 56">
              <a:extLst>
                <a:ext uri="{FF2B5EF4-FFF2-40B4-BE49-F238E27FC236}">
                  <a16:creationId xmlns:a16="http://schemas.microsoft.com/office/drawing/2014/main" id="{09B2D568-3BD7-4830-920B-99DA31292A27}"/>
                </a:ext>
              </a:extLst>
            </p:cNvPr>
            <p:cNvSpPr/>
            <p:nvPr/>
          </p:nvSpPr>
          <p:spPr>
            <a:xfrm rot="5400000">
              <a:off x="3836559" y="2459445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6A4B16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Yellow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R106 G75 B22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80" name="object 55">
              <a:extLst>
                <a:ext uri="{FF2B5EF4-FFF2-40B4-BE49-F238E27FC236}">
                  <a16:creationId xmlns:a16="http://schemas.microsoft.com/office/drawing/2014/main" id="{378DDDAD-2275-476C-B419-E5F9A8B8D05F}"/>
                </a:ext>
              </a:extLst>
            </p:cNvPr>
            <p:cNvSpPr/>
            <p:nvPr/>
          </p:nvSpPr>
          <p:spPr>
            <a:xfrm rot="5400000">
              <a:off x="4746145" y="2572077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FEF000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Yellow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R254 G240 B0</a:t>
              </a:r>
            </a:p>
          </p:txBody>
        </p:sp>
        <p:sp>
          <p:nvSpPr>
            <p:cNvPr id="81" name="object 55">
              <a:extLst>
                <a:ext uri="{FF2B5EF4-FFF2-40B4-BE49-F238E27FC236}">
                  <a16:creationId xmlns:a16="http://schemas.microsoft.com/office/drawing/2014/main" id="{3B164EF3-4519-418E-BE77-81283EB0A5EF}"/>
                </a:ext>
              </a:extLst>
            </p:cNvPr>
            <p:cNvSpPr/>
            <p:nvPr/>
          </p:nvSpPr>
          <p:spPr>
            <a:xfrm rot="5400000">
              <a:off x="4819443" y="2937155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82" name="object 55">
              <a:extLst>
                <a:ext uri="{FF2B5EF4-FFF2-40B4-BE49-F238E27FC236}">
                  <a16:creationId xmlns:a16="http://schemas.microsoft.com/office/drawing/2014/main" id="{2A614499-27D7-4F2A-9584-BB6F662A466B}"/>
                </a:ext>
              </a:extLst>
            </p:cNvPr>
            <p:cNvSpPr/>
            <p:nvPr/>
          </p:nvSpPr>
          <p:spPr>
            <a:xfrm rot="5400000">
              <a:off x="4319681" y="2937155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EF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</p:grpSp>
      <p:grpSp>
        <p:nvGrpSpPr>
          <p:cNvPr id="83" name="Orange theme">
            <a:extLst>
              <a:ext uri="{FF2B5EF4-FFF2-40B4-BE49-F238E27FC236}">
                <a16:creationId xmlns:a16="http://schemas.microsoft.com/office/drawing/2014/main" id="{454FCBEE-41DD-4195-8892-8B4F253AA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2561" y="1433179"/>
            <a:ext cx="1322717" cy="1231121"/>
            <a:chOff x="4187065" y="882165"/>
            <a:chExt cx="1322717" cy="1231121"/>
          </a:xfrm>
        </p:grpSpPr>
        <p:sp>
          <p:nvSpPr>
            <p:cNvPr id="84" name="object 54">
              <a:extLst>
                <a:ext uri="{FF2B5EF4-FFF2-40B4-BE49-F238E27FC236}">
                  <a16:creationId xmlns:a16="http://schemas.microsoft.com/office/drawing/2014/main" id="{0B5055CD-63A0-4C46-808A-35153C98011A}"/>
                </a:ext>
              </a:extLst>
            </p:cNvPr>
            <p:cNvSpPr/>
            <p:nvPr/>
          </p:nvSpPr>
          <p:spPr>
            <a:xfrm rot="5400000">
              <a:off x="4348446" y="1232672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6999" y="1687360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D83B01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Orange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R216 G59 B1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85" name="object 56">
              <a:extLst>
                <a:ext uri="{FF2B5EF4-FFF2-40B4-BE49-F238E27FC236}">
                  <a16:creationId xmlns:a16="http://schemas.microsoft.com/office/drawing/2014/main" id="{7F4A1B70-54EF-4FE3-9943-B44B1F433142}"/>
                </a:ext>
              </a:extLst>
            </p:cNvPr>
            <p:cNvSpPr/>
            <p:nvPr/>
          </p:nvSpPr>
          <p:spPr>
            <a:xfrm rot="5400000">
              <a:off x="3836559" y="1232672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6B2929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Orange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R107 G41 B41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86" name="object 55">
              <a:extLst>
                <a:ext uri="{FF2B5EF4-FFF2-40B4-BE49-F238E27FC236}">
                  <a16:creationId xmlns:a16="http://schemas.microsoft.com/office/drawing/2014/main" id="{3408E7E9-7FEF-4049-9730-B421DFFEE6C0}"/>
                </a:ext>
              </a:extLst>
            </p:cNvPr>
            <p:cNvSpPr/>
            <p:nvPr/>
          </p:nvSpPr>
          <p:spPr>
            <a:xfrm rot="5400000">
              <a:off x="4746147" y="1345304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FF9349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Orange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R255 G147 B73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1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87" name="object 55">
              <a:extLst>
                <a:ext uri="{FF2B5EF4-FFF2-40B4-BE49-F238E27FC236}">
                  <a16:creationId xmlns:a16="http://schemas.microsoft.com/office/drawing/2014/main" id="{679B9043-8051-408C-A01A-9C0959F081CC}"/>
                </a:ext>
              </a:extLst>
            </p:cNvPr>
            <p:cNvSpPr/>
            <p:nvPr/>
          </p:nvSpPr>
          <p:spPr>
            <a:xfrm rot="5400000">
              <a:off x="4821404" y="1714460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88" name="object 55">
              <a:extLst>
                <a:ext uri="{FF2B5EF4-FFF2-40B4-BE49-F238E27FC236}">
                  <a16:creationId xmlns:a16="http://schemas.microsoft.com/office/drawing/2014/main" id="{E7421694-F06B-445B-BCB9-6BC9F691168A}"/>
                </a:ext>
              </a:extLst>
            </p:cNvPr>
            <p:cNvSpPr/>
            <p:nvPr/>
          </p:nvSpPr>
          <p:spPr>
            <a:xfrm rot="5400000">
              <a:off x="4321643" y="1714460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9349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</p:grpSp>
      <p:sp>
        <p:nvSpPr>
          <p:cNvPr id="89" name="Other colors title">
            <a:extLst>
              <a:ext uri="{FF2B5EF4-FFF2-40B4-BE49-F238E27FC236}">
                <a16:creationId xmlns:a16="http://schemas.microsoft.com/office/drawing/2014/main" id="{DD114070-12CB-4F99-A811-02094A4AA7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6093838" y="1125254"/>
            <a:ext cx="72135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505050"/>
                </a:solidFill>
                <a:latin typeface="+mj-lt"/>
              </a:rPr>
              <a:t>Other colors</a:t>
            </a:r>
          </a:p>
        </p:txBody>
      </p:sp>
      <p:grpSp>
        <p:nvGrpSpPr>
          <p:cNvPr id="90" name="Blue theme">
            <a:extLst>
              <a:ext uri="{FF2B5EF4-FFF2-40B4-BE49-F238E27FC236}">
                <a16:creationId xmlns:a16="http://schemas.microsoft.com/office/drawing/2014/main" id="{884758BB-E952-46B2-BA4B-D521D18639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4845686" y="1288758"/>
            <a:ext cx="1037648" cy="1231412"/>
            <a:chOff x="9966767" y="5780133"/>
            <a:chExt cx="1037648" cy="1231412"/>
          </a:xfrm>
        </p:grpSpPr>
        <p:sp>
          <p:nvSpPr>
            <p:cNvPr id="91" name="object 74">
              <a:extLst>
                <a:ext uri="{FF2B5EF4-FFF2-40B4-BE49-F238E27FC236}">
                  <a16:creationId xmlns:a16="http://schemas.microsoft.com/office/drawing/2014/main" id="{BB1D77C9-A72E-484C-854B-3DB2D32179A2}"/>
                </a:ext>
              </a:extLst>
            </p:cNvPr>
            <p:cNvSpPr/>
            <p:nvPr/>
          </p:nvSpPr>
          <p:spPr>
            <a:xfrm rot="5400000">
              <a:off x="10128148" y="6130639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0078D4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Blue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R0 G120 B212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92" name="object 76">
              <a:extLst>
                <a:ext uri="{FF2B5EF4-FFF2-40B4-BE49-F238E27FC236}">
                  <a16:creationId xmlns:a16="http://schemas.microsoft.com/office/drawing/2014/main" id="{9DD29805-3323-2A40-A080-D50CFC0F4B0A}"/>
                </a:ext>
              </a:extLst>
            </p:cNvPr>
            <p:cNvSpPr/>
            <p:nvPr/>
          </p:nvSpPr>
          <p:spPr>
            <a:xfrm rot="5400000">
              <a:off x="9616261" y="6130639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243A5E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Blue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R36 G58 B94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93" name="object 55">
              <a:extLst>
                <a:ext uri="{FF2B5EF4-FFF2-40B4-BE49-F238E27FC236}">
                  <a16:creationId xmlns:a16="http://schemas.microsoft.com/office/drawing/2014/main" id="{1C7434C3-2945-7642-A4D7-504034AF5F7E}"/>
                </a:ext>
              </a:extLst>
            </p:cNvPr>
            <p:cNvSpPr/>
            <p:nvPr/>
          </p:nvSpPr>
          <p:spPr>
            <a:xfrm rot="5400000">
              <a:off x="10601106" y="6612718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94" name="object 55">
              <a:extLst>
                <a:ext uri="{FF2B5EF4-FFF2-40B4-BE49-F238E27FC236}">
                  <a16:creationId xmlns:a16="http://schemas.microsoft.com/office/drawing/2014/main" id="{73069635-C835-DE45-BA52-F9A3717FD4BC}"/>
                </a:ext>
              </a:extLst>
            </p:cNvPr>
            <p:cNvSpPr/>
            <p:nvPr/>
          </p:nvSpPr>
          <p:spPr>
            <a:xfrm rot="5400000">
              <a:off x="10101343" y="6612719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50E6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sp>
        <p:nvSpPr>
          <p:cNvPr id="95" name="Primary colors title">
            <a:extLst>
              <a:ext uri="{FF2B5EF4-FFF2-40B4-BE49-F238E27FC236}">
                <a16:creationId xmlns:a16="http://schemas.microsoft.com/office/drawing/2014/main" id="{F7BB1FE4-8B6E-43B4-BB51-6B23ABCBBC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4748804" y="1127544"/>
            <a:ext cx="796693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505050"/>
                </a:solidFill>
                <a:latin typeface="+mj-lt"/>
              </a:rPr>
              <a:t>Primary blues</a:t>
            </a:r>
          </a:p>
        </p:txBody>
      </p:sp>
      <p:sp>
        <p:nvSpPr>
          <p:cNvPr id="96" name="object 75">
            <a:extLst>
              <a:ext uri="{FF2B5EF4-FFF2-40B4-BE49-F238E27FC236}">
                <a16:creationId xmlns:a16="http://schemas.microsoft.com/office/drawing/2014/main" id="{E7372636-0853-48AD-BBD9-989CCD8E3A55}"/>
              </a:ext>
            </a:extLst>
          </p:cNvPr>
          <p:cNvSpPr/>
          <p:nvPr userDrawn="1"/>
        </p:nvSpPr>
        <p:spPr>
          <a:xfrm>
            <a:off x="14744865" y="2891104"/>
            <a:ext cx="1226773" cy="300496"/>
          </a:xfrm>
          <a:custGeom>
            <a:avLst/>
            <a:gdLst/>
            <a:ahLst/>
            <a:cxnLst/>
            <a:rect l="l" t="t" r="r" b="b"/>
            <a:pathLst>
              <a:path w="1397000" h="978535">
                <a:moveTo>
                  <a:pt x="0" y="978204"/>
                </a:moveTo>
                <a:lnTo>
                  <a:pt x="1397000" y="978204"/>
                </a:lnTo>
                <a:lnTo>
                  <a:pt x="1397000" y="0"/>
                </a:lnTo>
                <a:lnTo>
                  <a:pt x="0" y="0"/>
                </a:lnTo>
                <a:lnTo>
                  <a:pt x="0" y="978204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none" lIns="45720" tIns="27432" rIns="45720" bIns="27432" rtlCol="0">
            <a:noAutofit/>
          </a:bodyPr>
          <a:lstStyle/>
          <a:p>
            <a:pPr marL="0" marR="0" lvl="0" indent="0" algn="l" defTabSz="9143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rPr>
              <a:t>Light Blue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R80 G230 B255</a:t>
            </a:r>
          </a:p>
        </p:txBody>
      </p:sp>
      <p:sp>
        <p:nvSpPr>
          <p:cNvPr id="97" name="Primary colors title">
            <a:extLst>
              <a:ext uri="{FF2B5EF4-FFF2-40B4-BE49-F238E27FC236}">
                <a16:creationId xmlns:a16="http://schemas.microsoft.com/office/drawing/2014/main" id="{986CA423-A626-45BC-B619-4C0EA5DD47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4748804" y="2616046"/>
            <a:ext cx="743793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505050"/>
                </a:solidFill>
                <a:latin typeface="+mj-lt"/>
              </a:rPr>
              <a:t>Accent blues</a:t>
            </a:r>
          </a:p>
        </p:txBody>
      </p:sp>
      <p:sp>
        <p:nvSpPr>
          <p:cNvPr id="98" name="object 75">
            <a:extLst>
              <a:ext uri="{FF2B5EF4-FFF2-40B4-BE49-F238E27FC236}">
                <a16:creationId xmlns:a16="http://schemas.microsoft.com/office/drawing/2014/main" id="{1EACEB21-A70A-4C30-AF4F-8C5789CD6D03}"/>
              </a:ext>
            </a:extLst>
          </p:cNvPr>
          <p:cNvSpPr/>
          <p:nvPr userDrawn="1"/>
        </p:nvSpPr>
        <p:spPr>
          <a:xfrm>
            <a:off x="14745282" y="3194925"/>
            <a:ext cx="1226773" cy="300496"/>
          </a:xfrm>
          <a:custGeom>
            <a:avLst/>
            <a:gdLst/>
            <a:ahLst/>
            <a:cxnLst/>
            <a:rect l="l" t="t" r="r" b="b"/>
            <a:pathLst>
              <a:path w="1397000" h="978535">
                <a:moveTo>
                  <a:pt x="0" y="978204"/>
                </a:moveTo>
                <a:lnTo>
                  <a:pt x="1397000" y="978204"/>
                </a:lnTo>
                <a:lnTo>
                  <a:pt x="1397000" y="0"/>
                </a:lnTo>
                <a:lnTo>
                  <a:pt x="0" y="0"/>
                </a:lnTo>
                <a:lnTo>
                  <a:pt x="0" y="978204"/>
                </a:lnTo>
                <a:close/>
              </a:path>
            </a:pathLst>
          </a:custGeom>
          <a:solidFill>
            <a:srgbClr val="0C59A4"/>
          </a:solidFill>
        </p:spPr>
        <p:txBody>
          <a:bodyPr wrap="none" lIns="45720" tIns="27432" rIns="45720" bIns="27432" rtlCol="0">
            <a:noAutofit/>
          </a:bodyPr>
          <a:lstStyle/>
          <a:p>
            <a:pPr marL="0" marR="0" lvl="0" indent="0" algn="l" defTabSz="9143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rPr>
              <a:t>Sea Blue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R12 G89 B164</a:t>
            </a:r>
          </a:p>
        </p:txBody>
      </p:sp>
    </p:spTree>
    <p:extLst>
      <p:ext uri="{BB962C8B-B14F-4D97-AF65-F5344CB8AC3E}">
        <p14:creationId xmlns:p14="http://schemas.microsoft.com/office/powerpoint/2010/main" val="17894308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27" r:id="rId1"/>
    <p:sldLayoutId id="2147484037" r:id="rId2"/>
    <p:sldLayoutId id="2147484001" r:id="rId3"/>
    <p:sldLayoutId id="2147484011" r:id="rId4"/>
    <p:sldLayoutId id="2147484010" r:id="rId5"/>
    <p:sldLayoutId id="2147484002" r:id="rId6"/>
    <p:sldLayoutId id="2147484003" r:id="rId7"/>
    <p:sldLayoutId id="2147484030" r:id="rId8"/>
    <p:sldLayoutId id="2147484033" r:id="rId9"/>
    <p:sldLayoutId id="2147484006" r:id="rId10"/>
    <p:sldLayoutId id="2147484015" r:id="rId11"/>
    <p:sldLayoutId id="2147484004" r:id="rId12"/>
    <p:sldLayoutId id="2147484012" r:id="rId13"/>
    <p:sldLayoutId id="2147484018" r:id="rId14"/>
    <p:sldLayoutId id="2147484019" r:id="rId15"/>
    <p:sldLayoutId id="2147484020" r:id="rId16"/>
  </p:sldLayoutIdLst>
  <p:transition>
    <p:fade/>
  </p:transition>
  <p:hf sldNum="0" hdr="0" ftr="0" dt="0"/>
  <p:txStyles>
    <p:titleStyle>
      <a:lvl1pPr algn="l" defTabSz="1119290" rtl="0" eaLnBrk="1" latinLnBrk="0" hangingPunct="1">
        <a:lnSpc>
          <a:spcPct val="100000"/>
        </a:lnSpc>
        <a:spcBef>
          <a:spcPct val="0"/>
        </a:spcBef>
        <a:buNone/>
        <a:defRPr lang="en-US" sz="4320" b="0" kern="1200" cap="none" spc="-6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74320" marR="0" indent="-274320" algn="l" defTabSz="1119290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36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548640" marR="0" indent="-274320" algn="l" defTabSz="1119290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8670" marR="0" indent="-240030" algn="l" defTabSz="1119290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92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11556" marR="0" indent="-217170" algn="l" defTabSz="1119290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8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28726" marR="0" indent="-201930" algn="l" defTabSz="1119290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8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3078048" indent="-279823" algn="l" defTabSz="111929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37694" indent="-279823" algn="l" defTabSz="111929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97340" indent="-279823" algn="l" defTabSz="111929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756986" indent="-279823" algn="l" defTabSz="111929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1929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59645" algn="l" defTabSz="111929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119290" algn="l" defTabSz="111929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78936" algn="l" defTabSz="111929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238581" algn="l" defTabSz="111929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98227" algn="l" defTabSz="111929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357871" algn="l" defTabSz="111929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917516" algn="l" defTabSz="111929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477163" algn="l" defTabSz="111929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6" pos="368">
          <p15:clr>
            <a:srgbClr val="C35EA4"/>
          </p15:clr>
        </p15:guide>
        <p15:guide id="17" pos="7313">
          <p15:clr>
            <a:srgbClr val="C35EA4"/>
          </p15:clr>
        </p15:guide>
        <p15:guide id="25" orient="horz" pos="369">
          <p15:clr>
            <a:srgbClr val="C35EA4"/>
          </p15:clr>
        </p15:guide>
        <p15:guide id="26" orient="horz" pos="3949">
          <p15:clr>
            <a:srgbClr val="C35EA4"/>
          </p15:clr>
        </p15:guide>
        <p15:guide id="27" orient="horz" pos="184">
          <p15:clr>
            <a:srgbClr val="A4A3A4"/>
          </p15:clr>
        </p15:guide>
        <p15:guide id="28" pos="185">
          <p15:clr>
            <a:srgbClr val="A4A3A4"/>
          </p15:clr>
        </p15:guide>
        <p15:guide id="29" orient="horz" pos="4135">
          <p15:clr>
            <a:srgbClr val="A4A3A4"/>
          </p15:clr>
        </p15:guide>
        <p15:guide id="30" pos="749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19.sv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rraform.io/docs/" TargetMode="External"/><Relationship Id="rId2" Type="http://schemas.openxmlformats.org/officeDocument/2006/relationships/hyperlink" Target="https://github.com/rchaganti/azureconf2020" TargetMode="External"/><Relationship Id="rId1" Type="http://schemas.openxmlformats.org/officeDocument/2006/relationships/slideLayout" Target="../slideLayouts/slideLayout3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leanpub.com/tfaz02h" TargetMode="External"/><Relationship Id="rId1" Type="http://schemas.openxmlformats.org/officeDocument/2006/relationships/slideLayout" Target="../slideLayouts/slideLayout3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4.xml"/><Relationship Id="rId5" Type="http://schemas.openxmlformats.org/officeDocument/2006/relationships/image" Target="../media/image21.emf"/><Relationship Id="rId4" Type="http://schemas.openxmlformats.org/officeDocument/2006/relationships/image" Target="../media/image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chaganti/azureconf2020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4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6665195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02259" y="804613"/>
            <a:ext cx="10972800" cy="598318"/>
          </a:xfrm>
        </p:spPr>
        <p:txBody>
          <a:bodyPr/>
          <a:lstStyle/>
          <a:p>
            <a:r>
              <a:rPr lang="en-US" dirty="0"/>
              <a:t>Terraform Basics</a:t>
            </a:r>
            <a:endParaRPr lang="en-IN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702259" y="1840549"/>
            <a:ext cx="10972800" cy="607179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/>
              <a:t>Azure Provider authentication can be done in different ways</a:t>
            </a:r>
          </a:p>
          <a:p>
            <a:pPr marL="891540" lvl="1" indent="-342900">
              <a:buFont typeface="Arial" panose="020B0604020202020204" pitchFamily="34" charset="0"/>
              <a:buChar char="•"/>
            </a:pPr>
            <a:r>
              <a:rPr lang="en-US" sz="3600" dirty="0"/>
              <a:t>Azure CLI</a:t>
            </a:r>
          </a:p>
          <a:p>
            <a:pPr marL="1354456" lvl="3" indent="-342900">
              <a:buFont typeface="Arial" panose="020B0604020202020204" pitchFamily="34" charset="0"/>
              <a:buChar char="•"/>
            </a:pPr>
            <a:r>
              <a:rPr lang="en-US" sz="2880" dirty="0"/>
              <a:t>Interactive use</a:t>
            </a:r>
          </a:p>
          <a:p>
            <a:pPr marL="891540" lvl="1" indent="-342900">
              <a:buFont typeface="Arial" panose="020B0604020202020204" pitchFamily="34" charset="0"/>
              <a:buChar char="•"/>
            </a:pPr>
            <a:r>
              <a:rPr lang="en-US" sz="3600" dirty="0"/>
              <a:t>Azure AD Service Principal Client ID and Client Secret</a:t>
            </a:r>
          </a:p>
          <a:p>
            <a:pPr marL="891540" lvl="1" indent="-342900">
              <a:buFont typeface="Arial" panose="020B0604020202020204" pitchFamily="34" charset="0"/>
              <a:buChar char="•"/>
            </a:pPr>
            <a:r>
              <a:rPr lang="en-US" sz="3600" dirty="0"/>
              <a:t>Azure AD Service Principal Client ID and Client Certificate</a:t>
            </a:r>
          </a:p>
          <a:p>
            <a:pPr marL="891540" lvl="1" indent="-342900">
              <a:buFont typeface="Arial" panose="020B0604020202020204" pitchFamily="34" charset="0"/>
              <a:buChar char="•"/>
            </a:pPr>
            <a:r>
              <a:rPr lang="en-US" sz="3600" dirty="0"/>
              <a:t>Azure Managed System Identity (MSI)</a:t>
            </a:r>
          </a:p>
          <a:p>
            <a:pPr marL="1354456" lvl="3" indent="-342900">
              <a:buFont typeface="Arial" panose="020B0604020202020204" pitchFamily="34" charset="0"/>
              <a:buChar char="•"/>
            </a:pPr>
            <a:r>
              <a:rPr lang="en-US" sz="2880" dirty="0"/>
              <a:t>Within an Azure VM or any supported service</a:t>
            </a:r>
            <a:endParaRPr lang="en-IN" sz="2880" dirty="0"/>
          </a:p>
        </p:txBody>
      </p:sp>
    </p:spTree>
    <p:extLst>
      <p:ext uri="{BB962C8B-B14F-4D97-AF65-F5344CB8AC3E}">
        <p14:creationId xmlns:p14="http://schemas.microsoft.com/office/powerpoint/2010/main" val="159763976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hlink"/>
                                        </p:clrVal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02259" y="804613"/>
            <a:ext cx="10972800" cy="598318"/>
          </a:xfrm>
        </p:spPr>
        <p:txBody>
          <a:bodyPr/>
          <a:lstStyle/>
          <a:p>
            <a:r>
              <a:rPr lang="en-US" dirty="0"/>
              <a:t>Configuration Workflow</a:t>
            </a:r>
            <a:endParaRPr lang="en-IN" dirty="0"/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21D72763-40AB-442A-9380-03994EA7A55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23854766"/>
              </p:ext>
            </p:extLst>
          </p:nvPr>
        </p:nvGraphicFramePr>
        <p:xfrm>
          <a:off x="-1265582" y="3478695"/>
          <a:ext cx="6096000" cy="45167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Graphic 4" descr="Document">
            <a:extLst>
              <a:ext uri="{FF2B5EF4-FFF2-40B4-BE49-F238E27FC236}">
                <a16:creationId xmlns:a16="http://schemas.microsoft.com/office/drawing/2014/main" id="{F5B2310D-1DDB-47BA-BEAD-B08D1F7CD26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656415" y="1755913"/>
            <a:ext cx="914400" cy="914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DA0BB5E-33EE-4FFA-805E-FC26DA86930E}"/>
              </a:ext>
            </a:extLst>
          </p:cNvPr>
          <p:cNvSpPr txBox="1"/>
          <p:nvPr/>
        </p:nvSpPr>
        <p:spPr>
          <a:xfrm>
            <a:off x="1272839" y="2637183"/>
            <a:ext cx="1681551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2000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Terraform</a:t>
            </a:r>
          </a:p>
          <a:p>
            <a:pPr algn="ctr"/>
            <a:r>
              <a:rPr lang="en-US" sz="2000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Configuration</a:t>
            </a:r>
            <a:endParaRPr lang="en-IN" sz="2000" b="1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468AC3D-640E-4C98-A248-333D64530D6D}"/>
              </a:ext>
            </a:extLst>
          </p:cNvPr>
          <p:cNvSpPr txBox="1"/>
          <p:nvPr/>
        </p:nvSpPr>
        <p:spPr>
          <a:xfrm>
            <a:off x="3147392" y="4349930"/>
            <a:ext cx="8947642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2800" dirty="0">
                <a:solidFill>
                  <a:srgbClr val="7030A0"/>
                </a:solidFill>
              </a:rPr>
              <a:t>Determine what needs to be created / updated / deleted</a:t>
            </a:r>
            <a:endParaRPr lang="en-IN" sz="2800" dirty="0" err="1">
              <a:solidFill>
                <a:srgbClr val="7030A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509BD10-6269-4C6B-95CF-BCB8711FDF08}"/>
              </a:ext>
            </a:extLst>
          </p:cNvPr>
          <p:cNvSpPr txBox="1"/>
          <p:nvPr/>
        </p:nvSpPr>
        <p:spPr>
          <a:xfrm>
            <a:off x="3120781" y="5652052"/>
            <a:ext cx="7480959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2800" dirty="0">
                <a:solidFill>
                  <a:srgbClr val="00B050"/>
                </a:solidFill>
              </a:rPr>
              <a:t>Create / Update / Delete resources per the plan</a:t>
            </a:r>
            <a:endParaRPr lang="en-IN" sz="2800" dirty="0" err="1">
              <a:solidFill>
                <a:srgbClr val="00B05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80B1630-6C22-4513-94FA-027C3D499DB5}"/>
              </a:ext>
            </a:extLst>
          </p:cNvPr>
          <p:cNvSpPr txBox="1"/>
          <p:nvPr/>
        </p:nvSpPr>
        <p:spPr>
          <a:xfrm>
            <a:off x="3120780" y="6954174"/>
            <a:ext cx="5178212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2800" dirty="0">
                <a:solidFill>
                  <a:srgbClr val="C00000"/>
                </a:solidFill>
              </a:rPr>
              <a:t>Delete provisioned infrastructure</a:t>
            </a:r>
            <a:endParaRPr lang="en-IN" sz="2800" dirty="0" err="1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223322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  <p:bldP spid="1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0EDFC-6303-4481-9886-DDE36B35DF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Deploying Azure Web Application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414010-213B-4E00-8097-C10198E0748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Demo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37178393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02259" y="804613"/>
            <a:ext cx="10972800" cy="598318"/>
          </a:xfrm>
        </p:spPr>
        <p:txBody>
          <a:bodyPr/>
          <a:lstStyle/>
          <a:p>
            <a:r>
              <a:rPr lang="en-US" dirty="0"/>
              <a:t>What's Next?</a:t>
            </a:r>
            <a:endParaRPr lang="en-IN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702259" y="1840549"/>
            <a:ext cx="10972800" cy="3877985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/>
              <a:t>Demo Content: </a:t>
            </a:r>
            <a:r>
              <a:rPr lang="en-US" sz="3600" dirty="0">
                <a:hlinkClick r:id="rId2"/>
              </a:rPr>
              <a:t>https://github.com/rchaganti/azureconf2020</a:t>
            </a:r>
            <a:r>
              <a:rPr lang="en-US" sz="3600" dirty="0"/>
              <a:t> </a:t>
            </a:r>
          </a:p>
          <a:p>
            <a:endParaRPr lang="en-US" sz="36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/>
              <a:t>Terraform Documentation: </a:t>
            </a:r>
            <a:r>
              <a:rPr lang="en-US" sz="3600" dirty="0">
                <a:hlinkClick r:id="rId3"/>
              </a:rPr>
              <a:t>https://www.terraform.io/docs/</a:t>
            </a:r>
            <a:r>
              <a:rPr lang="en-US" sz="3600" dirty="0"/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36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3600" dirty="0"/>
              <a:t>Terraform Zero to Hero – Workshop [26-Nov-2020]</a:t>
            </a:r>
          </a:p>
        </p:txBody>
      </p:sp>
    </p:spTree>
    <p:extLst>
      <p:ext uri="{BB962C8B-B14F-4D97-AF65-F5344CB8AC3E}">
        <p14:creationId xmlns:p14="http://schemas.microsoft.com/office/powerpoint/2010/main" val="1660300744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02259" y="804613"/>
            <a:ext cx="10972800" cy="598318"/>
          </a:xfrm>
        </p:spPr>
        <p:txBody>
          <a:bodyPr/>
          <a:lstStyle/>
          <a:p>
            <a:r>
              <a:rPr lang="en-US" dirty="0"/>
              <a:t>Upcoming …</a:t>
            </a:r>
            <a:endParaRPr lang="en-IN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951221" y="7493644"/>
            <a:ext cx="5876512" cy="553998"/>
          </a:xfrm>
        </p:spPr>
        <p:txBody>
          <a:bodyPr/>
          <a:lstStyle/>
          <a:p>
            <a:pPr algn="ctr"/>
            <a:r>
              <a:rPr lang="en-IN" sz="3600" dirty="0">
                <a:hlinkClick r:id="rId2"/>
              </a:rPr>
              <a:t>https://leanpub.com/tfaz02h</a:t>
            </a:r>
            <a:r>
              <a:rPr lang="en-IN" sz="3600" dirty="0"/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9F56395-EC1B-4E12-AFD1-C347565877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1196" y="1402931"/>
            <a:ext cx="3727672" cy="5948413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7EED9DE6-158E-496B-9CAF-3FDEF7792BEF}"/>
              </a:ext>
            </a:extLst>
          </p:cNvPr>
          <p:cNvSpPr txBox="1">
            <a:spLocks/>
          </p:cNvSpPr>
          <p:nvPr/>
        </p:nvSpPr>
        <p:spPr>
          <a:xfrm>
            <a:off x="6456032" y="1714143"/>
            <a:ext cx="5345251" cy="4801314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marR="0" indent="0" algn="l" defTabSz="111929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2400" kern="12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  <a:lvl2pPr marL="548640" marR="0" indent="-274320" algn="l" defTabSz="111929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88670" marR="0" indent="-240030" algn="l" defTabSz="111929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92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11556" marR="0" indent="-217170" algn="l" defTabSz="111929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8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28726" marR="0" indent="-201930" algn="l" defTabSz="111929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8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3078048" indent="-279823" algn="l" defTabSz="111929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37694" indent="-279823" algn="l" defTabSz="111929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97340" indent="-279823" algn="l" defTabSz="111929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756986" indent="-279823" algn="l" defTabSz="111929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en-US" sz="2600" b="1" dirty="0">
                <a:solidFill>
                  <a:srgbClr val="00B050"/>
                </a:solidFill>
                <a:latin typeface="Corbel" panose="020B0503020204020204" pitchFamily="34" charset="0"/>
              </a:rPr>
              <a:t>Why Terraform?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600" b="1" dirty="0">
                <a:solidFill>
                  <a:srgbClr val="00B050"/>
                </a:solidFill>
                <a:latin typeface="Corbel" panose="020B0503020204020204" pitchFamily="34" charset="0"/>
              </a:rPr>
              <a:t>Getting Started with Terraform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600" b="1" dirty="0">
                <a:solidFill>
                  <a:srgbClr val="00B050"/>
                </a:solidFill>
                <a:latin typeface="Corbel" panose="020B0503020204020204" pitchFamily="34" charset="0"/>
              </a:rPr>
              <a:t>Azure – Hello world!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600" dirty="0">
                <a:latin typeface="Corbel" panose="020B0503020204020204" pitchFamily="34" charset="0"/>
              </a:rPr>
              <a:t>Complex Azure Configurations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600" dirty="0">
                <a:latin typeface="Corbel" panose="020B0503020204020204" pitchFamily="34" charset="0"/>
              </a:rPr>
              <a:t>Composing Complex Configurations</a:t>
            </a:r>
            <a:endParaRPr lang="en-US" sz="2600" dirty="0">
              <a:latin typeface="Corbel" panose="020B0503020204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IN" sz="2600" dirty="0">
                <a:latin typeface="Corbel" panose="020B0503020204020204" pitchFamily="34" charset="0"/>
              </a:rPr>
              <a:t>Workspaces &amp; Backends in Terraform</a:t>
            </a:r>
            <a:endParaRPr lang="en-US" sz="2600" dirty="0">
              <a:latin typeface="Corbel" panose="020B0503020204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IN" sz="2600" dirty="0">
                <a:latin typeface="Corbel" panose="020B0503020204020204" pitchFamily="34" charset="0"/>
              </a:rPr>
              <a:t>Testing Configurations</a:t>
            </a:r>
            <a:endParaRPr lang="en-US" sz="2600" dirty="0">
              <a:latin typeface="Corbel" panose="020B0503020204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IN" sz="2600" dirty="0">
                <a:latin typeface="Corbel" panose="020B0503020204020204" pitchFamily="34" charset="0"/>
              </a:rPr>
              <a:t>CI &amp; CD for Configurations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600" dirty="0">
                <a:latin typeface="Corbel" panose="020B0503020204020204" pitchFamily="34" charset="0"/>
              </a:rPr>
              <a:t>Terraform Cloud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600" dirty="0">
                <a:latin typeface="Corbel" panose="020B0503020204020204" pitchFamily="34" charset="0"/>
              </a:rPr>
              <a:t>Tips &amp; Tricks and Troubleshooting</a:t>
            </a:r>
          </a:p>
        </p:txBody>
      </p:sp>
    </p:spTree>
    <p:extLst>
      <p:ext uri="{BB962C8B-B14F-4D97-AF65-F5344CB8AC3E}">
        <p14:creationId xmlns:p14="http://schemas.microsoft.com/office/powerpoint/2010/main" val="1016519548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DFF588C-707E-4BFC-BB6B-16B19B8AF5C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1681163"/>
            <a:ext cx="5427663" cy="34671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Document or presentation title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5" t="14149" r="498" b="14149"/>
          <a:stretch/>
        </p:blipFill>
        <p:spPr>
          <a:xfrm>
            <a:off x="0" y="0"/>
            <a:ext cx="5633884" cy="8229600"/>
          </a:xfrm>
          <a:prstGeom prst="rect">
            <a:avLst/>
          </a:prstGeom>
        </p:spPr>
      </p:pic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D3453B0B-33DE-4ED0-A610-D76D0E610F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 bwMode="black">
          <a:xfrm>
            <a:off x="5551356" y="8785892"/>
            <a:ext cx="1366440" cy="292608"/>
          </a:xfrm>
          <a:prstGeom prst="rect">
            <a:avLst/>
          </a:prstGeom>
        </p:spPr>
      </p:pic>
      <p:pic>
        <p:nvPicPr>
          <p:cNvPr id="11" name="MS logo white - EMF" descr="Microsoft logo white text version">
            <a:extLst>
              <a:ext uri="{FF2B5EF4-FFF2-40B4-BE49-F238E27FC236}">
                <a16:creationId xmlns:a16="http://schemas.microsoft.com/office/drawing/2014/main" id="{788172BF-1F8C-429F-A472-2CEAB69292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 bwMode="black">
          <a:xfrm>
            <a:off x="12453080" y="7469726"/>
            <a:ext cx="1818473" cy="389462"/>
          </a:xfrm>
          <a:prstGeom prst="rect">
            <a:avLst/>
          </a:prstGeom>
        </p:spPr>
      </p:pic>
      <p:sp>
        <p:nvSpPr>
          <p:cNvPr id="12" name="Titre 1">
            <a:extLst>
              <a:ext uri="{FF2B5EF4-FFF2-40B4-BE49-F238E27FC236}">
                <a16:creationId xmlns:a16="http://schemas.microsoft.com/office/drawing/2014/main" id="{DBA261B3-E3B1-48EE-A575-C1DFAA4A3D19}"/>
              </a:ext>
            </a:extLst>
          </p:cNvPr>
          <p:cNvSpPr txBox="1">
            <a:spLocks/>
          </p:cNvSpPr>
          <p:nvPr/>
        </p:nvSpPr>
        <p:spPr>
          <a:xfrm>
            <a:off x="12346400" y="7031339"/>
            <a:ext cx="1278769" cy="249440"/>
          </a:xfrm>
          <a:prstGeom prst="rect">
            <a:avLst/>
          </a:prstGeom>
        </p:spPr>
        <p:txBody>
          <a:bodyPr anchor="t"/>
          <a:lstStyle>
            <a:lvl1pPr algn="l" defTabSz="1119245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None/>
              <a:defRPr lang="en-US" sz="1920" b="0" kern="1200" cap="none" spc="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92075" indent="-92075"/>
            <a:r>
              <a:rPr lang="en-US" sz="1400" dirty="0">
                <a:solidFill>
                  <a:schemeClr val="bg1"/>
                </a:solidFill>
                <a:latin typeface="+mn-lt"/>
              </a:rPr>
              <a:t>Sponsored by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889342" y="3797468"/>
            <a:ext cx="420159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6000" b="1" dirty="0">
                <a:solidFill>
                  <a:srgbClr val="00A0E3"/>
                </a:solidFill>
                <a:latin typeface="Segoe UI" pitchFamily="34" charset="0"/>
                <a:cs typeface="Segoe UI" pitchFamily="34" charset="0"/>
              </a:rPr>
              <a:t>Thank You!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8650" y="422542"/>
            <a:ext cx="2182423" cy="1330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54005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65AC87-D405-4418-A295-362A33813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8894" y="3399848"/>
            <a:ext cx="7824564" cy="1680460"/>
          </a:xfrm>
        </p:spPr>
        <p:txBody>
          <a:bodyPr/>
          <a:lstStyle/>
          <a:p>
            <a:r>
              <a:rPr lang="en-US" dirty="0"/>
              <a:t>Infrastructure as Code with</a:t>
            </a:r>
            <a:br>
              <a:rPr lang="en-US" dirty="0"/>
            </a:br>
            <a:r>
              <a:rPr lang="en-US" sz="6600" dirty="0"/>
              <a:t>HashiCorp Terraform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2D9B63-DAD3-493A-BE1C-84EFBDFAB4D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418893" y="5368466"/>
            <a:ext cx="2896623" cy="467738"/>
          </a:xfrm>
        </p:spPr>
        <p:txBody>
          <a:bodyPr/>
          <a:lstStyle/>
          <a:p>
            <a:r>
              <a:rPr lang="en-US" sz="2800" dirty="0"/>
              <a:t>The Fundamentals</a:t>
            </a:r>
            <a:endParaRPr lang="en-IN" sz="2800" dirty="0"/>
          </a:p>
        </p:txBody>
      </p:sp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1A0505DE-3D8B-40D8-8355-979833A5FF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065" y="3399848"/>
            <a:ext cx="2276795" cy="2276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23A0CF3-5724-4482-BA1F-1FAC1188FC6A}"/>
              </a:ext>
            </a:extLst>
          </p:cNvPr>
          <p:cNvSpPr txBox="1"/>
          <p:nvPr/>
        </p:nvSpPr>
        <p:spPr>
          <a:xfrm>
            <a:off x="5366731" y="5893529"/>
            <a:ext cx="870827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hlinkClick r:id="rId3"/>
              </a:rPr>
              <a:t>https://github.com/rchaganti/azureconf2020</a:t>
            </a:r>
            <a:r>
              <a:rPr lang="en-US" sz="2400" dirty="0"/>
              <a:t>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07351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5" t="14149" r="498" b="14149"/>
          <a:stretch/>
        </p:blipFill>
        <p:spPr>
          <a:xfrm>
            <a:off x="0" y="0"/>
            <a:ext cx="5633884" cy="82296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75" r="16675"/>
          <a:stretch/>
        </p:blipFill>
        <p:spPr>
          <a:xfrm>
            <a:off x="4069125" y="2550041"/>
            <a:ext cx="3129517" cy="3129517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4" name="TextBox 3"/>
          <p:cNvSpPr txBox="1"/>
          <p:nvPr/>
        </p:nvSpPr>
        <p:spPr>
          <a:xfrm>
            <a:off x="7759525" y="4114799"/>
            <a:ext cx="44230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600" b="1" dirty="0">
                <a:solidFill>
                  <a:srgbClr val="00A0E3"/>
                </a:solidFill>
                <a:latin typeface="Segoe UI" pitchFamily="34" charset="0"/>
                <a:cs typeface="Segoe UI" pitchFamily="34" charset="0"/>
              </a:rPr>
              <a:t>Ravikanth Chaganti</a:t>
            </a:r>
          </a:p>
        </p:txBody>
      </p:sp>
      <p:sp>
        <p:nvSpPr>
          <p:cNvPr id="5" name="Rectangle 4"/>
          <p:cNvSpPr/>
          <p:nvPr/>
        </p:nvSpPr>
        <p:spPr>
          <a:xfrm>
            <a:off x="7759525" y="4777150"/>
            <a:ext cx="5907162" cy="35613"/>
          </a:xfrm>
          <a:prstGeom prst="rect">
            <a:avLst/>
          </a:prstGeom>
          <a:solidFill>
            <a:srgbClr val="00A0E3"/>
          </a:solidFill>
          <a:ln>
            <a:solidFill>
              <a:srgbClr val="9FCB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57066" tIns="78533" rIns="157066" bIns="78533" rtlCol="0" anchor="ctr"/>
          <a:lstStyle/>
          <a:p>
            <a:pPr algn="ctr"/>
            <a:endParaRPr lang="en-IN"/>
          </a:p>
        </p:txBody>
      </p:sp>
      <p:sp>
        <p:nvSpPr>
          <p:cNvPr id="6" name="TextBox 5"/>
          <p:cNvSpPr txBox="1"/>
          <p:nvPr/>
        </p:nvSpPr>
        <p:spPr>
          <a:xfrm>
            <a:off x="7759525" y="2766547"/>
            <a:ext cx="223811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rgbClr val="76CEEA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Speaker</a:t>
            </a:r>
            <a:endParaRPr lang="en-IN" sz="2400" dirty="0">
              <a:solidFill>
                <a:srgbClr val="76CEEA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18177B-6469-4DE3-81FD-6C10552DEC6F}"/>
              </a:ext>
            </a:extLst>
          </p:cNvPr>
          <p:cNvSpPr txBox="1"/>
          <p:nvPr/>
        </p:nvSpPr>
        <p:spPr>
          <a:xfrm>
            <a:off x="7879796" y="5072166"/>
            <a:ext cx="5349991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800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Distinguished Member Technical Staff </a:t>
            </a:r>
            <a:r>
              <a:rPr lang="en-US" sz="1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at Dell EMC</a:t>
            </a:r>
          </a:p>
          <a:p>
            <a:pPr algn="l"/>
            <a:r>
              <a:rPr lang="en-US" sz="1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Author and Microsoft MVP</a:t>
            </a:r>
            <a:endParaRPr lang="en-IN" sz="18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855914935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02259" y="804613"/>
            <a:ext cx="10972800" cy="598318"/>
          </a:xfrm>
        </p:spPr>
        <p:txBody>
          <a:bodyPr/>
          <a:lstStyle/>
          <a:p>
            <a:r>
              <a:rPr lang="en-US" dirty="0"/>
              <a:t>Agenda</a:t>
            </a:r>
            <a:endParaRPr lang="en-IN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702259" y="1840549"/>
            <a:ext cx="10972800" cy="3877985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/>
              <a:t>Why Terraform?</a:t>
            </a:r>
          </a:p>
          <a:p>
            <a:endParaRPr lang="en-US" sz="36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/>
              <a:t>Terraform Basics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36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3600" dirty="0"/>
              <a:t>Configuration Workflow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36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3600" dirty="0"/>
              <a:t>Deploying Azure Web Application</a:t>
            </a:r>
          </a:p>
        </p:txBody>
      </p:sp>
    </p:spTree>
    <p:extLst>
      <p:ext uri="{BB962C8B-B14F-4D97-AF65-F5344CB8AC3E}">
        <p14:creationId xmlns:p14="http://schemas.microsoft.com/office/powerpoint/2010/main" val="3432191993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02259" y="804613"/>
            <a:ext cx="10972800" cy="598318"/>
          </a:xfrm>
        </p:spPr>
        <p:txBody>
          <a:bodyPr/>
          <a:lstStyle/>
          <a:p>
            <a:r>
              <a:rPr lang="en-US" dirty="0"/>
              <a:t>Why Terraform?</a:t>
            </a:r>
            <a:endParaRPr lang="en-IN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702259" y="1840549"/>
            <a:ext cx="10972800" cy="6093976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/>
              <a:t>Traditional IT infrastructure management is tedious, labor intensive, and error prone.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36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36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36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36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36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36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36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Manual deployment and </a:t>
            </a:r>
            <a:r>
              <a:rPr lang="en-US" sz="3600"/>
              <a:t>configurations lead </a:t>
            </a:r>
            <a:r>
              <a:rPr lang="en-US" sz="3600" dirty="0"/>
              <a:t>to snowflakes</a:t>
            </a:r>
          </a:p>
        </p:txBody>
      </p:sp>
      <p:pic>
        <p:nvPicPr>
          <p:cNvPr id="3" name="Graphic 2" descr="Shopping basket">
            <a:extLst>
              <a:ext uri="{FF2B5EF4-FFF2-40B4-BE49-F238E27FC236}">
                <a16:creationId xmlns:a16="http://schemas.microsoft.com/office/drawing/2014/main" id="{B814B606-F76D-4241-84EE-25CE79AF80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777905" y="3250928"/>
            <a:ext cx="914400" cy="914400"/>
          </a:xfrm>
          <a:prstGeom prst="rect">
            <a:avLst/>
          </a:prstGeom>
        </p:spPr>
      </p:pic>
      <p:pic>
        <p:nvPicPr>
          <p:cNvPr id="7" name="Graphic 6" descr="Server">
            <a:extLst>
              <a:ext uri="{FF2B5EF4-FFF2-40B4-BE49-F238E27FC236}">
                <a16:creationId xmlns:a16="http://schemas.microsoft.com/office/drawing/2014/main" id="{7D6E04AA-20FE-4209-960F-4DDD7288EE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222729" y="5332977"/>
            <a:ext cx="914400" cy="914400"/>
          </a:xfrm>
          <a:prstGeom prst="rect">
            <a:avLst/>
          </a:prstGeom>
        </p:spPr>
      </p:pic>
      <p:pic>
        <p:nvPicPr>
          <p:cNvPr id="9" name="Graphic 8" descr="Gears">
            <a:extLst>
              <a:ext uri="{FF2B5EF4-FFF2-40B4-BE49-F238E27FC236}">
                <a16:creationId xmlns:a16="http://schemas.microsoft.com/office/drawing/2014/main" id="{C9A3326B-BD91-4EA8-B7EF-06A8312BDF6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275896" y="5333502"/>
            <a:ext cx="914400" cy="914400"/>
          </a:xfrm>
          <a:prstGeom prst="rect">
            <a:avLst/>
          </a:prstGeom>
        </p:spPr>
      </p:pic>
      <p:cxnSp>
        <p:nvCxnSpPr>
          <p:cNvPr id="11" name="Connector: Curved 10">
            <a:extLst>
              <a:ext uri="{FF2B5EF4-FFF2-40B4-BE49-F238E27FC236}">
                <a16:creationId xmlns:a16="http://schemas.microsoft.com/office/drawing/2014/main" id="{0856D247-C7AF-4462-A7D0-50E806651444}"/>
              </a:ext>
            </a:extLst>
          </p:cNvPr>
          <p:cNvCxnSpPr>
            <a:stCxn id="3" idx="3"/>
            <a:endCxn id="7" idx="0"/>
          </p:cNvCxnSpPr>
          <p:nvPr/>
        </p:nvCxnSpPr>
        <p:spPr>
          <a:xfrm>
            <a:off x="6692305" y="3708128"/>
            <a:ext cx="987624" cy="1624849"/>
          </a:xfrm>
          <a:prstGeom prst="curvedConnector2">
            <a:avLst/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or: Curved 12">
            <a:extLst>
              <a:ext uri="{FF2B5EF4-FFF2-40B4-BE49-F238E27FC236}">
                <a16:creationId xmlns:a16="http://schemas.microsoft.com/office/drawing/2014/main" id="{CB3D8773-CA86-4CEA-B317-3A302FB5F9F6}"/>
              </a:ext>
            </a:extLst>
          </p:cNvPr>
          <p:cNvCxnSpPr>
            <a:cxnSpLocks/>
            <a:stCxn id="7" idx="2"/>
            <a:endCxn id="9" idx="2"/>
          </p:cNvCxnSpPr>
          <p:nvPr/>
        </p:nvCxnSpPr>
        <p:spPr>
          <a:xfrm rot="5400000">
            <a:off x="6206251" y="4774223"/>
            <a:ext cx="525" cy="2946833"/>
          </a:xfrm>
          <a:prstGeom prst="curvedConnector3">
            <a:avLst>
              <a:gd name="adj1" fmla="val 43642857"/>
            </a:avLst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Curved 16">
            <a:extLst>
              <a:ext uri="{FF2B5EF4-FFF2-40B4-BE49-F238E27FC236}">
                <a16:creationId xmlns:a16="http://schemas.microsoft.com/office/drawing/2014/main" id="{4B0EA94B-6C4A-4931-8210-3FCBDDFF55E6}"/>
              </a:ext>
            </a:extLst>
          </p:cNvPr>
          <p:cNvCxnSpPr>
            <a:endCxn id="3" idx="1"/>
          </p:cNvCxnSpPr>
          <p:nvPr/>
        </p:nvCxnSpPr>
        <p:spPr>
          <a:xfrm rot="5400000" flipH="1" flipV="1">
            <a:off x="4512883" y="3994312"/>
            <a:ext cx="1551206" cy="978838"/>
          </a:xfrm>
          <a:prstGeom prst="curvedConnector2">
            <a:avLst/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443D1A06-1A18-4C19-81FB-90DBBAD71475}"/>
              </a:ext>
            </a:extLst>
          </p:cNvPr>
          <p:cNvSpPr txBox="1"/>
          <p:nvPr/>
        </p:nvSpPr>
        <p:spPr>
          <a:xfrm>
            <a:off x="6008303" y="4015905"/>
            <a:ext cx="453603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Buy</a:t>
            </a:r>
            <a:endParaRPr lang="en-IN" sz="20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E99CFD5-E824-4168-84CF-BC6C5F589813}"/>
              </a:ext>
            </a:extLst>
          </p:cNvPr>
          <p:cNvSpPr txBox="1"/>
          <p:nvPr/>
        </p:nvSpPr>
        <p:spPr>
          <a:xfrm>
            <a:off x="8213950" y="5636288"/>
            <a:ext cx="1279854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Rack/Stack</a:t>
            </a:r>
            <a:endParaRPr lang="en-IN" sz="20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9A9CF02-81DC-45FC-A97A-E524735234A5}"/>
              </a:ext>
            </a:extLst>
          </p:cNvPr>
          <p:cNvSpPr txBox="1"/>
          <p:nvPr/>
        </p:nvSpPr>
        <p:spPr>
          <a:xfrm>
            <a:off x="2356574" y="5634799"/>
            <a:ext cx="2024159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Deploy/Configure</a:t>
            </a:r>
            <a:endParaRPr lang="en-IN" sz="20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16499674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1" grpId="0"/>
      <p:bldP spid="2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02259" y="804613"/>
            <a:ext cx="10972800" cy="598318"/>
          </a:xfrm>
        </p:spPr>
        <p:txBody>
          <a:bodyPr/>
          <a:lstStyle/>
          <a:p>
            <a:r>
              <a:rPr lang="en-US" dirty="0"/>
              <a:t>Why Terraform?</a:t>
            </a:r>
            <a:endParaRPr lang="en-IN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702259" y="1840549"/>
            <a:ext cx="10972800" cy="2769989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/>
              <a:t>Virtualization, containers, cloud, and web scale infrastructures challenged these traditional ways.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/>
              <a:t>This paradigm shift also increased focus on agility in infrastructure management and introduced a concept called Infrastructure as Code (</a:t>
            </a:r>
            <a:r>
              <a:rPr lang="en-US" sz="3600" dirty="0" err="1"/>
              <a:t>IaC</a:t>
            </a:r>
            <a:r>
              <a:rPr lang="en-US" sz="3600" dirty="0"/>
              <a:t>).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BEA3321-D8CF-46C0-9083-C871C23AE805}"/>
              </a:ext>
            </a:extLst>
          </p:cNvPr>
          <p:cNvSpPr txBox="1"/>
          <p:nvPr/>
        </p:nvSpPr>
        <p:spPr>
          <a:xfrm>
            <a:off x="1067823" y="4974266"/>
            <a:ext cx="10607236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i="1" dirty="0">
                <a:solidFill>
                  <a:srgbClr val="000000"/>
                </a:solidFill>
                <a:effectLst/>
              </a:rPr>
              <a:t>Infrastructure as code is the process of managing and provisioning computer data centers through machine-readable definition files, rather than physical hardware configuration or interactive configuration tools.</a:t>
            </a:r>
            <a:endParaRPr lang="en-IN" sz="3200" b="1" dirty="0"/>
          </a:p>
        </p:txBody>
      </p:sp>
    </p:spTree>
    <p:extLst>
      <p:ext uri="{BB962C8B-B14F-4D97-AF65-F5344CB8AC3E}">
        <p14:creationId xmlns:p14="http://schemas.microsoft.com/office/powerpoint/2010/main" val="1616776435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02259" y="804613"/>
            <a:ext cx="10972800" cy="598318"/>
          </a:xfrm>
        </p:spPr>
        <p:txBody>
          <a:bodyPr/>
          <a:lstStyle/>
          <a:p>
            <a:r>
              <a:rPr lang="en-US" dirty="0"/>
              <a:t>Why Terraform?</a:t>
            </a:r>
            <a:endParaRPr lang="en-IN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702259" y="1840549"/>
            <a:ext cx="10972800" cy="3213187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 err="1"/>
              <a:t>IaC</a:t>
            </a:r>
            <a:r>
              <a:rPr lang="en-US" sz="3600" dirty="0"/>
              <a:t> principles</a:t>
            </a:r>
          </a:p>
          <a:p>
            <a:pPr marL="891540" lvl="1" indent="-342900">
              <a:buFont typeface="Arial" panose="020B0604020202020204" pitchFamily="34" charset="0"/>
              <a:buChar char="•"/>
            </a:pPr>
            <a:r>
              <a:rPr lang="en-US" sz="3600" dirty="0"/>
              <a:t>Version Controlled</a:t>
            </a:r>
          </a:p>
          <a:p>
            <a:pPr marL="891540" lvl="1" indent="-342900">
              <a:buFont typeface="Arial" panose="020B0604020202020204" pitchFamily="34" charset="0"/>
              <a:buChar char="•"/>
            </a:pPr>
            <a:r>
              <a:rPr lang="en-US" sz="3600" dirty="0"/>
              <a:t>Declarative Configuration</a:t>
            </a:r>
          </a:p>
          <a:p>
            <a:pPr marL="891540" lvl="1" indent="-342900">
              <a:buFont typeface="Arial" panose="020B0604020202020204" pitchFamily="34" charset="0"/>
              <a:buChar char="•"/>
            </a:pPr>
            <a:r>
              <a:rPr lang="en-US" sz="3600" dirty="0"/>
              <a:t>Idempotency</a:t>
            </a:r>
          </a:p>
          <a:p>
            <a:pPr marL="891540" lvl="1" indent="-342900">
              <a:buFont typeface="Arial" panose="020B0604020202020204" pitchFamily="34" charset="0"/>
              <a:buChar char="•"/>
            </a:pPr>
            <a:r>
              <a:rPr lang="en-US" sz="3600" dirty="0"/>
              <a:t>Modular</a:t>
            </a:r>
          </a:p>
        </p:txBody>
      </p:sp>
    </p:spTree>
    <p:extLst>
      <p:ext uri="{BB962C8B-B14F-4D97-AF65-F5344CB8AC3E}">
        <p14:creationId xmlns:p14="http://schemas.microsoft.com/office/powerpoint/2010/main" val="4253926835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02259" y="804613"/>
            <a:ext cx="10972800" cy="598318"/>
          </a:xfrm>
        </p:spPr>
        <p:txBody>
          <a:bodyPr/>
          <a:lstStyle/>
          <a:p>
            <a:r>
              <a:rPr lang="en-US" dirty="0"/>
              <a:t>Terraform Basics</a:t>
            </a:r>
            <a:endParaRPr lang="en-IN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2216942-F264-456A-B0DD-0334E7B097AE}"/>
              </a:ext>
            </a:extLst>
          </p:cNvPr>
          <p:cNvSpPr/>
          <p:nvPr/>
        </p:nvSpPr>
        <p:spPr>
          <a:xfrm>
            <a:off x="3271837" y="3847763"/>
            <a:ext cx="2155998" cy="3845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Bahnschrift Light" panose="020B0502040204020203" pitchFamily="34" charset="0"/>
              </a:rPr>
              <a:t>Providers</a:t>
            </a:r>
            <a:endParaRPr lang="en-IN" dirty="0">
              <a:latin typeface="Bahnschrift Light" panose="020B0502040204020203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E628CD3-C483-4219-B34C-0E185B3D6ED9}"/>
              </a:ext>
            </a:extLst>
          </p:cNvPr>
          <p:cNvSpPr/>
          <p:nvPr/>
        </p:nvSpPr>
        <p:spPr>
          <a:xfrm>
            <a:off x="4520514" y="2968693"/>
            <a:ext cx="2466535" cy="9883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highlight>
                <a:srgbClr val="FFFF00"/>
              </a:highlight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08491F9-5642-4A2E-AB4A-B56A9CEBE4AA}"/>
              </a:ext>
            </a:extLst>
          </p:cNvPr>
          <p:cNvSpPr/>
          <p:nvPr/>
        </p:nvSpPr>
        <p:spPr>
          <a:xfrm>
            <a:off x="1835844" y="5259384"/>
            <a:ext cx="2155998" cy="3845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Bahnschrift Light" panose="020B0502040204020203" pitchFamily="34" charset="0"/>
              </a:rPr>
              <a:t>Resources</a:t>
            </a:r>
            <a:endParaRPr lang="en-IN" dirty="0">
              <a:latin typeface="Bahnschrift Light" panose="020B0502040204020203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8521470-E2B6-42BE-A17F-C7EC5D566FD7}"/>
              </a:ext>
            </a:extLst>
          </p:cNvPr>
          <p:cNvSpPr/>
          <p:nvPr/>
        </p:nvSpPr>
        <p:spPr>
          <a:xfrm>
            <a:off x="4520514" y="5267974"/>
            <a:ext cx="2155998" cy="3845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Bahnschrift Light" panose="020B0502040204020203" pitchFamily="34" charset="0"/>
              </a:rPr>
              <a:t>Data Sources</a:t>
            </a:r>
            <a:endParaRPr lang="en-IN" dirty="0">
              <a:latin typeface="Bahnschrift Light" panose="020B0502040204020203" pitchFamily="34" charset="0"/>
            </a:endParaRPr>
          </a:p>
        </p:txBody>
      </p: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88B5E7ED-DF42-445B-9083-D46B14FBED56}"/>
              </a:ext>
            </a:extLst>
          </p:cNvPr>
          <p:cNvCxnSpPr>
            <a:stCxn id="19" idx="2"/>
            <a:endCxn id="21" idx="0"/>
          </p:cNvCxnSpPr>
          <p:nvPr/>
        </p:nvCxnSpPr>
        <p:spPr>
          <a:xfrm rot="5400000">
            <a:off x="3118288" y="4027835"/>
            <a:ext cx="1027105" cy="143599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1CA64172-80DB-462A-9273-A8EF3ED40F04}"/>
              </a:ext>
            </a:extLst>
          </p:cNvPr>
          <p:cNvCxnSpPr>
            <a:stCxn id="19" idx="2"/>
            <a:endCxn id="22" idx="0"/>
          </p:cNvCxnSpPr>
          <p:nvPr/>
        </p:nvCxnSpPr>
        <p:spPr>
          <a:xfrm rot="16200000" flipH="1">
            <a:off x="4456327" y="4125787"/>
            <a:ext cx="1035695" cy="124867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F5A3B253-F75B-4D12-8E36-E41652637F01}"/>
              </a:ext>
            </a:extLst>
          </p:cNvPr>
          <p:cNvSpPr txBox="1"/>
          <p:nvPr/>
        </p:nvSpPr>
        <p:spPr>
          <a:xfrm>
            <a:off x="3364921" y="4219392"/>
            <a:ext cx="9607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azurerm</a:t>
            </a:r>
            <a:endParaRPr lang="en-IN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9D4C3BE-B00E-4CD1-AFD1-409FA0AA45E8}"/>
              </a:ext>
            </a:extLst>
          </p:cNvPr>
          <p:cNvSpPr txBox="1"/>
          <p:nvPr/>
        </p:nvSpPr>
        <p:spPr>
          <a:xfrm>
            <a:off x="1290505" y="5652490"/>
            <a:ext cx="3246675" cy="4247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azure_resource_group</a:t>
            </a:r>
            <a:endParaRPr lang="en-IN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4D1BF23-D135-4414-B064-21FFE8EDC6D1}"/>
              </a:ext>
            </a:extLst>
          </p:cNvPr>
          <p:cNvSpPr txBox="1"/>
          <p:nvPr/>
        </p:nvSpPr>
        <p:spPr>
          <a:xfrm>
            <a:off x="4402759" y="5643900"/>
            <a:ext cx="23915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azurerm_image</a:t>
            </a:r>
            <a:endParaRPr lang="en-IN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1C5C21C-03B2-4F9F-A286-B5F4CF5C91F4}"/>
              </a:ext>
            </a:extLst>
          </p:cNvPr>
          <p:cNvSpPr/>
          <p:nvPr/>
        </p:nvSpPr>
        <p:spPr>
          <a:xfrm>
            <a:off x="8111228" y="3847763"/>
            <a:ext cx="2155998" cy="3845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Bahnschrift Light" panose="020B0502040204020203" pitchFamily="34" charset="0"/>
              </a:rPr>
              <a:t>Provisioners</a:t>
            </a:r>
            <a:endParaRPr lang="en-IN" dirty="0">
              <a:latin typeface="Bahnschrift Light" panose="020B0502040204020203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C8047B6-6A84-408B-8B3B-AEC3322B3C1E}"/>
              </a:ext>
            </a:extLst>
          </p:cNvPr>
          <p:cNvSpPr txBox="1"/>
          <p:nvPr/>
        </p:nvSpPr>
        <p:spPr>
          <a:xfrm>
            <a:off x="8485639" y="4187126"/>
            <a:ext cx="1407181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/>
              <a:t>local_exec</a:t>
            </a:r>
            <a:endParaRPr lang="en-IN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8870EFE9-C85E-4251-9EE3-C83FE942B754}"/>
              </a:ext>
            </a:extLst>
          </p:cNvPr>
          <p:cNvSpPr/>
          <p:nvPr/>
        </p:nvSpPr>
        <p:spPr>
          <a:xfrm>
            <a:off x="5715502" y="2191953"/>
            <a:ext cx="2155998" cy="988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Bahnschrift Light" panose="020B0502040204020203" pitchFamily="34" charset="0"/>
              </a:rPr>
              <a:t>Terraform Core</a:t>
            </a:r>
            <a:endParaRPr lang="en-IN" dirty="0">
              <a:latin typeface="Bahnschrift Light" panose="020B0502040204020203" pitchFamily="34" charset="0"/>
            </a:endParaRPr>
          </a:p>
        </p:txBody>
      </p:sp>
      <p:cxnSp>
        <p:nvCxnSpPr>
          <p:cNvPr id="39" name="Connector: Elbow 38">
            <a:extLst>
              <a:ext uri="{FF2B5EF4-FFF2-40B4-BE49-F238E27FC236}">
                <a16:creationId xmlns:a16="http://schemas.microsoft.com/office/drawing/2014/main" id="{1A1F9965-D7AF-4CAD-95BA-27DF270433D0}"/>
              </a:ext>
            </a:extLst>
          </p:cNvPr>
          <p:cNvCxnSpPr>
            <a:stCxn id="37" idx="1"/>
            <a:endCxn id="19" idx="0"/>
          </p:cNvCxnSpPr>
          <p:nvPr/>
        </p:nvCxnSpPr>
        <p:spPr>
          <a:xfrm rot="10800000" flipV="1">
            <a:off x="4349836" y="2686119"/>
            <a:ext cx="1365666" cy="1161644"/>
          </a:xfrm>
          <a:prstGeom prst="bentConnector2">
            <a:avLst/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ctor: Elbow 40">
            <a:extLst>
              <a:ext uri="{FF2B5EF4-FFF2-40B4-BE49-F238E27FC236}">
                <a16:creationId xmlns:a16="http://schemas.microsoft.com/office/drawing/2014/main" id="{2A57CCD8-86F3-4C64-B7FE-E88FB7C0E01C}"/>
              </a:ext>
            </a:extLst>
          </p:cNvPr>
          <p:cNvCxnSpPr>
            <a:stCxn id="37" idx="3"/>
            <a:endCxn id="30" idx="0"/>
          </p:cNvCxnSpPr>
          <p:nvPr/>
        </p:nvCxnSpPr>
        <p:spPr>
          <a:xfrm>
            <a:off x="7871500" y="2686119"/>
            <a:ext cx="1317727" cy="1161644"/>
          </a:xfrm>
          <a:prstGeom prst="bentConnector2">
            <a:avLst/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811075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1" grpId="0" animBg="1"/>
      <p:bldP spid="22" grpId="0" animBg="1"/>
      <p:bldP spid="25" grpId="0"/>
      <p:bldP spid="26" grpId="0"/>
      <p:bldP spid="28" grpId="0"/>
      <p:bldP spid="30" grpId="0" animBg="1"/>
      <p:bldP spid="31" grpId="0"/>
      <p:bldP spid="3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02259" y="804613"/>
            <a:ext cx="10972800" cy="598318"/>
          </a:xfrm>
        </p:spPr>
        <p:txBody>
          <a:bodyPr/>
          <a:lstStyle/>
          <a:p>
            <a:r>
              <a:rPr lang="en-US" dirty="0"/>
              <a:t>Terraform Basics</a:t>
            </a:r>
            <a:endParaRPr lang="en-IN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4127F0B-87C2-48AF-8BC9-84596B53AAA4}"/>
              </a:ext>
            </a:extLst>
          </p:cNvPr>
          <p:cNvSpPr txBox="1"/>
          <p:nvPr/>
        </p:nvSpPr>
        <p:spPr>
          <a:xfrm>
            <a:off x="2966781" y="3299438"/>
            <a:ext cx="8708278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provider</a:t>
            </a:r>
            <a:r>
              <a:rPr lang="en-I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IN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"azurerm"</a:t>
            </a:r>
            <a:r>
              <a:rPr lang="en-I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en-I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features {}</a:t>
            </a:r>
          </a:p>
          <a:p>
            <a:r>
              <a:rPr lang="en-I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I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IN" sz="2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resource</a:t>
            </a:r>
            <a:r>
              <a:rPr lang="en-I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IN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"azurerm_resource_group"</a:t>
            </a:r>
            <a:r>
              <a:rPr lang="en-I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IN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"tfrg1"</a:t>
            </a:r>
            <a:r>
              <a:rPr lang="en-I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en-I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name     = </a:t>
            </a:r>
            <a:r>
              <a:rPr lang="en-IN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"tfrg"</a:t>
            </a:r>
            <a:endParaRPr lang="en-IN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location = </a:t>
            </a:r>
            <a:r>
              <a:rPr lang="en-IN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"West Europe"</a:t>
            </a:r>
            <a:endParaRPr lang="en-IN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I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I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tags = {</a:t>
            </a:r>
          </a:p>
          <a:p>
            <a:r>
              <a:rPr lang="en-I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IN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"owner"</a:t>
            </a:r>
            <a:r>
              <a:rPr lang="en-I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= </a:t>
            </a:r>
            <a:r>
              <a:rPr lang="en-IN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"Ravikanth C"</a:t>
            </a:r>
            <a:endParaRPr lang="en-IN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IN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"purpose"</a:t>
            </a:r>
            <a:r>
              <a:rPr lang="en-I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en-IN" sz="2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"tf-demo"</a:t>
            </a:r>
            <a:endParaRPr lang="en-IN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I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r>
              <a:rPr lang="en-IN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AC0D65D-4F84-423A-8421-CE3C92F63C0D}"/>
              </a:ext>
            </a:extLst>
          </p:cNvPr>
          <p:cNvSpPr txBox="1"/>
          <p:nvPr/>
        </p:nvSpPr>
        <p:spPr>
          <a:xfrm>
            <a:off x="702259" y="1914939"/>
            <a:ext cx="13158578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Terraform uses HashiCorp Configuration Language (HCL) to write the declarative configuration files</a:t>
            </a:r>
            <a:endParaRPr lang="en-IN" sz="32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76771404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theme/theme1.xml><?xml version="1.0" encoding="utf-8"?>
<a:theme xmlns:a="http://schemas.openxmlformats.org/drawingml/2006/main" name="Document template - Corp grid">
  <a:themeElements>
    <a:clrScheme name="Personnalisé 1">
      <a:dk1>
        <a:srgbClr val="000000"/>
      </a:dk1>
      <a:lt1>
        <a:srgbClr val="FFFFFF"/>
      </a:lt1>
      <a:dk2>
        <a:srgbClr val="243A5E"/>
      </a:dk2>
      <a:lt2>
        <a:srgbClr val="50E6FF"/>
      </a:lt2>
      <a:accent1>
        <a:srgbClr val="0078D4"/>
      </a:accent1>
      <a:accent2>
        <a:srgbClr val="D83B01"/>
      </a:accent2>
      <a:accent3>
        <a:srgbClr val="107C10"/>
      </a:accent3>
      <a:accent4>
        <a:srgbClr val="8661C5"/>
      </a:accent4>
      <a:accent5>
        <a:srgbClr val="008575"/>
      </a:accent5>
      <a:accent6>
        <a:srgbClr val="FFB900"/>
      </a:accent6>
      <a:hlink>
        <a:srgbClr val="505050"/>
      </a:hlink>
      <a:folHlink>
        <a:srgbClr val="505050"/>
      </a:folHlink>
    </a:clrScheme>
    <a:fontScheme name="Custom 3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18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3" id="{1A99765A-B52B-45C8-8F60-BFFF66046259}" vid="{C5B0352E-D9F5-475F-BFE9-E2A1178029C1}"/>
    </a:ext>
  </a:extLst>
</a:theme>
</file>

<file path=ppt/theme/theme2.xml><?xml version="1.0" encoding="utf-8"?>
<a:theme xmlns:a="http://schemas.openxmlformats.org/drawingml/2006/main" name="WHITE TEMPLATE">
  <a:themeElements>
    <a:clrScheme name="Custom 23">
      <a:dk1>
        <a:srgbClr val="1A1A1A"/>
      </a:dk1>
      <a:lt1>
        <a:srgbClr val="FFFFFF"/>
      </a:lt1>
      <a:dk2>
        <a:srgbClr val="0D0D0D"/>
      </a:dk2>
      <a:lt2>
        <a:srgbClr val="D2D2D2"/>
      </a:lt2>
      <a:accent1>
        <a:srgbClr val="0078D4"/>
      </a:accent1>
      <a:accent2>
        <a:srgbClr val="002050"/>
      </a:accent2>
      <a:accent3>
        <a:srgbClr val="D83B01"/>
      </a:accent3>
      <a:accent4>
        <a:srgbClr val="FF8C00"/>
      </a:accent4>
      <a:accent5>
        <a:srgbClr val="737373"/>
      </a:accent5>
      <a:accent6>
        <a:srgbClr val="E6E6E6"/>
      </a:accent6>
      <a:hlink>
        <a:srgbClr val="0078D4"/>
      </a:hlink>
      <a:folHlink>
        <a:srgbClr val="0078D4"/>
      </a:folHlink>
    </a:clrScheme>
    <a:fontScheme name="Segoe UI Semibold - Segoe UI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16-9_Illustration_2018_Data_006.potx" id="{4D7E286F-13EA-4BD8-A7B2-0CA309BBD451}" vid="{94428FB3-FCDF-4BFD-B252-489A02EEC544}"/>
    </a:ext>
  </a:extLst>
</a:theme>
</file>

<file path=ppt/theme/theme3.xml><?xml version="1.0" encoding="utf-8"?>
<a:theme xmlns:a="http://schemas.openxmlformats.org/drawingml/2006/main" name="SOFT BLACK TEMPLATE">
  <a:themeElements>
    <a:clrScheme name="Custom 26">
      <a:dk1>
        <a:srgbClr val="1A1A1A"/>
      </a:dk1>
      <a:lt1>
        <a:srgbClr val="FFFFFF"/>
      </a:lt1>
      <a:dk2>
        <a:srgbClr val="0D0D0D"/>
      </a:dk2>
      <a:lt2>
        <a:srgbClr val="D2D2D2"/>
      </a:lt2>
      <a:accent1>
        <a:srgbClr val="0078D4"/>
      </a:accent1>
      <a:accent2>
        <a:srgbClr val="00BCF2"/>
      </a:accent2>
      <a:accent3>
        <a:srgbClr val="D83B01"/>
      </a:accent3>
      <a:accent4>
        <a:srgbClr val="FF8C00"/>
      </a:accent4>
      <a:accent5>
        <a:srgbClr val="BEBEBE"/>
      </a:accent5>
      <a:accent6>
        <a:srgbClr val="E6E6E6"/>
      </a:accent6>
      <a:hlink>
        <a:srgbClr val="00BCF2"/>
      </a:hlink>
      <a:folHlink>
        <a:srgbClr val="00BCF2"/>
      </a:folHlink>
    </a:clrScheme>
    <a:fontScheme name="Segoe UI Semibold - Segoe UI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16-9_Illustration_2018_Data_006.potx" id="{4D7E286F-13EA-4BD8-A7B2-0CA309BBD451}" vid="{D1C9BB07-021B-4D5B-925E-A1E5E239A0B7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STS_x0020_Hashtags xmlns="f9ea4d1f-cef4-4148-b1b3-16bb27743a9d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B6A37E6996C184D85BF3BA8E3563761" ma:contentTypeVersion="17" ma:contentTypeDescription="Create a new document." ma:contentTypeScope="" ma:versionID="b04b0f682109e26dfcf23d3ec791eea3">
  <xsd:schema xmlns:xsd="http://www.w3.org/2001/XMLSchema" xmlns:xs="http://www.w3.org/2001/XMLSchema" xmlns:p="http://schemas.microsoft.com/office/2006/metadata/properties" xmlns:ns3="8e29ddae-502e-47f8-b6ac-1930e43e0c49" xmlns:ns4="f9ea4d1f-cef4-4148-b1b3-16bb27743a9d" targetNamespace="http://schemas.microsoft.com/office/2006/metadata/properties" ma:root="true" ma:fieldsID="b5c22b08b9fbb4579c23eff281777499" ns3:_="" ns4:_="">
    <xsd:import namespace="8e29ddae-502e-47f8-b6ac-1930e43e0c49"/>
    <xsd:import namespace="f9ea4d1f-cef4-4148-b1b3-16bb27743a9d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ingHintHash" minOccurs="0"/>
                <xsd:element ref="ns3:SharedWithDetails" minOccurs="0"/>
                <xsd:element ref="ns3:LastSharedByUser" minOccurs="0"/>
                <xsd:element ref="ns3:LastSharedByTime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_STS_x0020_Hashtags" minOccurs="0"/>
                <xsd:element ref="ns3:_STS_x0020_AppliedHashtags" minOccurs="0"/>
                <xsd:element ref="ns4:MediaServiceAutoTags" minOccurs="0"/>
                <xsd:element ref="ns4:MediaServiceOCR" minOccurs="0"/>
                <xsd:element ref="ns4:MediaServiceLocation" minOccurs="0"/>
                <xsd:element ref="ns4:MediaServiceGenerationTime" minOccurs="0"/>
                <xsd:element ref="ns4:MediaServiceEventHashCode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e29ddae-502e-47f8-b6ac-1930e43e0c49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ingHintHash" ma:index="9" nillable="true" ma:displayName="Sharing Hint Hash" ma:internalName="SharingHintHash" ma:readOnly="true">
      <xsd:simpleType>
        <xsd:restriction base="dms:Text"/>
      </xsd:simpleType>
    </xsd:element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1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2" nillable="true" ma:displayName="Last Shared By Time" ma:description="" ma:internalName="LastSharedByTime" ma:readOnly="true">
      <xsd:simpleType>
        <xsd:restriction base="dms:DateTime"/>
      </xsd:simpleType>
    </xsd:element>
    <xsd:element name="_STS_x0020_AppliedHashtags" ma:index="17" nillable="true" ma:displayName="Applied Hashtags" ma:description="" ma:internalName="_STS_x0020_AppliedHashtags" ma:readOnly="true" ma:showField="Titl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9ea4d1f-cef4-4148-b1b3-16bb27743a9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3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5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_STS_x0020_Hashtags" ma:index="16" nillable="true" ma:displayName="Hashtags" ma:description="" ma:list="{eb00c052-285e-4661-8b6e-1e6352ee6582}" ma:internalName="_STS_x0020_Hashtags" ma:readOnly="false" ma:showField="Titl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ediaServiceAutoTags" ma:index="18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9" nillable="true" ma:displayName="MediaServiceOCR" ma:description="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MediaServiceLocation" ma:internalName="MediaServiceLocation" ma:readOnly="true">
      <xsd:simpleType>
        <xsd:restriction base="dms:Text"/>
      </xsd:simpleType>
    </xsd:element>
    <xsd:element name="MediaServiceGenerationTime" ma:index="2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2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5DE981C-02F8-499E-81ED-0B76C44C2D1D}">
  <ds:schemaRefs>
    <ds:schemaRef ds:uri="http://www.w3.org/XML/1998/namespace"/>
    <ds:schemaRef ds:uri="http://schemas.microsoft.com/office/2006/metadata/properties"/>
    <ds:schemaRef ds:uri="http://purl.org/dc/elements/1.1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schemas.microsoft.com/office/2006/documentManagement/types"/>
    <ds:schemaRef ds:uri="f9ea4d1f-cef4-4148-b1b3-16bb27743a9d"/>
    <ds:schemaRef ds:uri="8e29ddae-502e-47f8-b6ac-1930e43e0c49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CC661D46-9602-48E1-9F42-2B7287AF026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1558663-87D8-497C-9D0E-56EDB9CCC22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e29ddae-502e-47f8-b6ac-1930e43e0c49"/>
    <ds:schemaRef ds:uri="f9ea4d1f-cef4-4148-b1b3-16bb27743a9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Windows_PowerPoint_Template-2020</Template>
  <TotalTime>0</TotalTime>
  <Words>439</Words>
  <Application>Microsoft Office PowerPoint</Application>
  <PresentationFormat>Custom</PresentationFormat>
  <Paragraphs>104</Paragraphs>
  <Slides>15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15</vt:i4>
      </vt:variant>
    </vt:vector>
  </HeadingPairs>
  <TitlesOfParts>
    <vt:vector size="28" baseType="lpstr">
      <vt:lpstr>Segoe UI Light</vt:lpstr>
      <vt:lpstr>Calibri</vt:lpstr>
      <vt:lpstr>Arial</vt:lpstr>
      <vt:lpstr>Bahnschrift Light</vt:lpstr>
      <vt:lpstr>Wingdings</vt:lpstr>
      <vt:lpstr>Corbel</vt:lpstr>
      <vt:lpstr>Consolas</vt:lpstr>
      <vt:lpstr>Segoe UI</vt:lpstr>
      <vt:lpstr>Segoe UI Semibold</vt:lpstr>
      <vt:lpstr>Segoe UI Semilight</vt:lpstr>
      <vt:lpstr>Document template - Corp grid</vt:lpstr>
      <vt:lpstr>WHITE TEMPLATE</vt:lpstr>
      <vt:lpstr>SOFT BLACK TEMPLATE</vt:lpstr>
      <vt:lpstr>PowerPoint Presentation</vt:lpstr>
      <vt:lpstr>Infrastructure as Code with HashiCorp Terraform</vt:lpstr>
      <vt:lpstr>PowerPoint Presentation</vt:lpstr>
      <vt:lpstr>Agenda</vt:lpstr>
      <vt:lpstr>Why Terraform?</vt:lpstr>
      <vt:lpstr>Why Terraform?</vt:lpstr>
      <vt:lpstr>Why Terraform?</vt:lpstr>
      <vt:lpstr>Terraform Basics</vt:lpstr>
      <vt:lpstr>Terraform Basics</vt:lpstr>
      <vt:lpstr>Terraform Basics</vt:lpstr>
      <vt:lpstr>Configuration Workflow</vt:lpstr>
      <vt:lpstr>Deploying Azure Web Application</vt:lpstr>
      <vt:lpstr>What's Next?</vt:lpstr>
      <vt:lpstr>Upcoming …</vt:lpstr>
      <vt:lpstr>Document or presentation title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2020-10-17T05:30:34Z</dcterms:created>
  <dcterms:modified xsi:type="dcterms:W3CDTF">2020-11-04T12:13:36Z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vijoris@microsoft.com</vt:lpwstr>
  </property>
  <property fmtid="{D5CDD505-2E9C-101B-9397-08002B2CF9AE}" pid="5" name="MSIP_Label_f42aa342-8706-4288-bd11-ebb85995028c_SetDate">
    <vt:lpwstr>2018-06-21T17:19:54.4078926Z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  <property fmtid="{D5CDD505-2E9C-101B-9397-08002B2CF9AE}" pid="10" name="ContentTypeId">
    <vt:lpwstr>0x010100FB6A37E6996C184D85BF3BA8E3563761</vt:lpwstr>
  </property>
</Properties>
</file>

<file path=docProps/thumbnail.jpeg>
</file>